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53F-CC86-443C-92A6-0A785C14542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/>
              <a:t>  </a:t>
            </a:r>
            <a:r>
              <a:rPr lang="en-US" sz="2800" dirty="0"/>
              <a:t>  </a:t>
            </a:r>
            <a:r>
              <a:rPr lang="en-US" sz="2800" dirty="0" smtClean="0"/>
              <a:t>Pent-Five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0" y="2803478"/>
            <a:ext cx="8686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Quintet</a:t>
            </a:r>
            <a:r>
              <a:rPr lang="en-US" sz="2800" dirty="0" smtClean="0"/>
              <a:t> (n.)</a:t>
            </a:r>
            <a:r>
              <a:rPr lang="en-US" sz="2800" b="1" dirty="0" smtClean="0"/>
              <a:t>:</a:t>
            </a:r>
            <a:r>
              <a:rPr lang="en-US" sz="2800" dirty="0" smtClean="0"/>
              <a:t>  </a:t>
            </a:r>
            <a:r>
              <a:rPr lang="en-US" sz="2800" dirty="0"/>
              <a:t>a group of five musicians; a composition for five voices or instruments                                                                                                                                                                    </a:t>
            </a:r>
          </a:p>
          <a:p>
            <a:endParaRPr lang="en-US" sz="2800" dirty="0" smtClean="0"/>
          </a:p>
          <a:p>
            <a:r>
              <a:rPr lang="en-US" sz="2800" dirty="0" smtClean="0"/>
              <a:t>Many </a:t>
            </a:r>
            <a:r>
              <a:rPr lang="en-US" sz="2800" dirty="0"/>
              <a:t>rock and pop bands are a </a:t>
            </a:r>
            <a:r>
              <a:rPr lang="en-US" sz="2800" b="1" u="sng" dirty="0"/>
              <a:t>quintet</a:t>
            </a:r>
            <a:r>
              <a:rPr lang="en-US" sz="2800" dirty="0"/>
              <a:t> of five musicians consisting of two guitarists, a bassist, a drummer, and a lead vocalist.</a:t>
            </a:r>
          </a:p>
          <a:p>
            <a:endParaRPr lang="en-US" sz="2800" dirty="0"/>
          </a:p>
          <a:p>
            <a:r>
              <a:rPr lang="en-US" sz="2800" dirty="0"/>
              <a:t>Create an example picture or complex sentence.</a:t>
            </a:r>
          </a:p>
          <a:p>
            <a:endParaRPr lang="en-US" sz="28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2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68304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2</a:t>
            </a:r>
            <a:r>
              <a:rPr lang="en-US" sz="2800" dirty="0" smtClean="0"/>
              <a:t>.</a:t>
            </a:r>
            <a:r>
              <a:rPr lang="en-US" sz="2800" b="1" u="sng" dirty="0"/>
              <a:t> pentathlon</a:t>
            </a:r>
            <a:r>
              <a:rPr lang="en-US" sz="2800" dirty="0"/>
              <a:t> (n</a:t>
            </a:r>
            <a:r>
              <a:rPr lang="en-US" sz="2800" dirty="0" smtClean="0"/>
              <a:t>.)</a:t>
            </a:r>
            <a:r>
              <a:rPr lang="en-US" sz="2800" b="1" dirty="0" smtClean="0"/>
              <a:t>:</a:t>
            </a:r>
            <a:r>
              <a:rPr lang="en-US" sz="2800" dirty="0" smtClean="0"/>
              <a:t>  </a:t>
            </a:r>
            <a:r>
              <a:rPr lang="en-US" sz="2800" dirty="0"/>
              <a:t>athletic contest in which each contestant competes </a:t>
            </a:r>
            <a:r>
              <a:rPr lang="en-US" sz="2800" dirty="0" smtClean="0"/>
              <a:t>in five different events</a:t>
            </a:r>
          </a:p>
          <a:p>
            <a:endParaRPr lang="en-US" sz="2800" dirty="0"/>
          </a:p>
          <a:p>
            <a:r>
              <a:rPr lang="en-US" sz="2800" dirty="0" smtClean="0"/>
              <a:t>In </a:t>
            </a:r>
            <a:r>
              <a:rPr lang="en-US" sz="2800" dirty="0"/>
              <a:t>a modern </a:t>
            </a:r>
            <a:r>
              <a:rPr lang="en-US" sz="2800" b="1" u="sng" dirty="0"/>
              <a:t>pentathlon</a:t>
            </a:r>
            <a:r>
              <a:rPr lang="en-US" sz="2800" dirty="0"/>
              <a:t>, each woman competes in five track and field events, which are usually the 200-meter and 1,500-meter runs, the long jump, as well as the javelin and discus throws.</a:t>
            </a:r>
          </a:p>
          <a:p>
            <a:endParaRPr lang="en-US" sz="2800" dirty="0"/>
          </a:p>
          <a:p>
            <a:r>
              <a:rPr lang="en-US" sz="2800" dirty="0" smtClean="0"/>
              <a:t>Create an example picture or complex sentence.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/>
              <a:t>  </a:t>
            </a:r>
            <a:r>
              <a:rPr lang="en-US" sz="2800" dirty="0"/>
              <a:t>  </a:t>
            </a:r>
            <a:r>
              <a:rPr lang="en-US" sz="2800" dirty="0" smtClean="0"/>
              <a:t>Pent-Five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213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194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800" b="1" u="sng" dirty="0"/>
              <a:t>pentagon</a:t>
            </a:r>
            <a:r>
              <a:rPr lang="en-US" sz="2800" b="1" dirty="0"/>
              <a:t> (n</a:t>
            </a:r>
            <a:r>
              <a:rPr lang="en-US" sz="2800" b="1" dirty="0" smtClean="0"/>
              <a:t>.): </a:t>
            </a:r>
            <a:r>
              <a:rPr lang="en-US" sz="2800" dirty="0"/>
              <a:t>five-sided figure</a:t>
            </a:r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plane geometric figure bounded by five line segments and containing five angles is a </a:t>
            </a:r>
            <a:r>
              <a:rPr lang="en-US" sz="2800" b="1" u="sng" dirty="0" smtClean="0"/>
              <a:t>pentagon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Create an example picture or complex sentence.  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/>
              <a:t>  </a:t>
            </a:r>
            <a:r>
              <a:rPr lang="en-US" sz="2800" dirty="0"/>
              <a:t>  </a:t>
            </a:r>
            <a:r>
              <a:rPr lang="en-US" sz="2800" dirty="0" smtClean="0"/>
              <a:t>Pent-Five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4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794933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</a:t>
            </a:r>
            <a:r>
              <a:rPr lang="en-US" sz="2800" dirty="0"/>
              <a:t> </a:t>
            </a:r>
            <a:r>
              <a:rPr lang="en-US" sz="2800" b="1" dirty="0"/>
              <a:t>pentagram (n</a:t>
            </a:r>
            <a:r>
              <a:rPr lang="en-US" sz="2800" b="1" dirty="0" smtClean="0"/>
              <a:t>.): </a:t>
            </a:r>
            <a:r>
              <a:rPr lang="en-US" sz="2800" dirty="0"/>
              <a:t>five-pointed star drawn with five straight strokes</a:t>
            </a:r>
          </a:p>
          <a:p>
            <a:endParaRPr lang="en-US" sz="2800" u="sng" dirty="0" smtClean="0"/>
          </a:p>
          <a:p>
            <a:r>
              <a:rPr lang="en-US" sz="2800" b="1" u="sng" dirty="0" smtClean="0"/>
              <a:t>Pentagrams</a:t>
            </a:r>
            <a:r>
              <a:rPr lang="en-US" sz="2800" dirty="0"/>
              <a:t>, or five-pointed stars, were used as important religious symbols by the Babylonians and by the Pythagoreans in ancient Greece.</a:t>
            </a:r>
          </a:p>
          <a:p>
            <a:endParaRPr lang="en-US" sz="2800" dirty="0" smtClean="0"/>
          </a:p>
          <a:p>
            <a:r>
              <a:rPr lang="en-US" sz="2800" dirty="0" smtClean="0"/>
              <a:t>Create </a:t>
            </a:r>
            <a:r>
              <a:rPr lang="en-US" sz="2800" dirty="0"/>
              <a:t>an example picture or complex sentence.  </a:t>
            </a:r>
          </a:p>
        </p:txBody>
      </p:sp>
      <p:sp>
        <p:nvSpPr>
          <p:cNvPr id="3" name="Cloud 2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  </a:t>
            </a:r>
            <a:r>
              <a:rPr lang="en-US" sz="2800" b="1" dirty="0"/>
              <a:t>  </a:t>
            </a:r>
            <a:r>
              <a:rPr lang="en-US" sz="2800" dirty="0"/>
              <a:t>  </a:t>
            </a:r>
            <a:r>
              <a:rPr lang="en-US" sz="2800" dirty="0" smtClean="0"/>
              <a:t>Pent-Five</a:t>
            </a:r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337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3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10910</TotalTime>
  <Words>195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Brandow Kathryn</dc:creator>
  <cp:lastModifiedBy>Teacher17</cp:lastModifiedBy>
  <cp:revision>71</cp:revision>
  <dcterms:created xsi:type="dcterms:W3CDTF">2013-08-23T18:19:06Z</dcterms:created>
  <dcterms:modified xsi:type="dcterms:W3CDTF">2017-10-09T11:56:56Z</dcterms:modified>
</cp:coreProperties>
</file>