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53F-CC86-443C-92A6-0A785C14542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04800" y="15240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 err="1"/>
              <a:t>Q</a:t>
            </a:r>
            <a:r>
              <a:rPr lang="en-US" sz="2800" b="1" dirty="0" err="1" smtClean="0"/>
              <a:t>uadr</a:t>
            </a:r>
            <a:r>
              <a:rPr lang="en-US" sz="2800" b="1" dirty="0"/>
              <a:t>, </a:t>
            </a:r>
            <a:r>
              <a:rPr lang="en-US" sz="2800" b="1" dirty="0" err="1" smtClean="0"/>
              <a:t>Quar</a:t>
            </a:r>
            <a:r>
              <a:rPr lang="en-US" sz="2800" b="1" dirty="0" smtClean="0"/>
              <a:t> </a:t>
            </a:r>
            <a:r>
              <a:rPr lang="en-US" sz="2800" b="1" dirty="0"/>
              <a:t>– four  </a:t>
            </a:r>
            <a:r>
              <a:rPr lang="en-US" sz="2800" dirty="0"/>
              <a:t> 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2803478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b="1" u="sng" dirty="0" smtClean="0"/>
              <a:t>Quarterly</a:t>
            </a:r>
            <a:r>
              <a:rPr lang="en-US" sz="2800" dirty="0" smtClean="0"/>
              <a:t> </a:t>
            </a:r>
            <a:r>
              <a:rPr lang="en-US" sz="2800" dirty="0"/>
              <a:t>(n.) </a:t>
            </a:r>
            <a:r>
              <a:rPr lang="en-US" sz="2800" dirty="0" smtClean="0"/>
              <a:t>a </a:t>
            </a:r>
            <a:r>
              <a:rPr lang="en-US" sz="2800" dirty="0"/>
              <a:t>magazine published once every quarter (3 months)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the magazine </a:t>
            </a:r>
            <a:r>
              <a:rPr lang="en-US" sz="2800" i="1" dirty="0"/>
              <a:t>Gentleman’s Q</a:t>
            </a:r>
            <a:r>
              <a:rPr lang="en-US" sz="2800" b="1" i="1" u="sng" dirty="0"/>
              <a:t>uarterly</a:t>
            </a:r>
            <a:r>
              <a:rPr lang="en-US" sz="2800" i="1" dirty="0"/>
              <a:t> </a:t>
            </a:r>
            <a:r>
              <a:rPr lang="en-US" sz="2800" dirty="0"/>
              <a:t>was started in 1931 it was published once every quarter or every three months;  now it is published monthly and is known as GQ. </a:t>
            </a:r>
          </a:p>
          <a:p>
            <a:endParaRPr lang="en-US" sz="2800" dirty="0"/>
          </a:p>
          <a:p>
            <a:r>
              <a:rPr lang="en-US" sz="2800" dirty="0"/>
              <a:t>Create an example picture or complex sentence.</a:t>
            </a:r>
          </a:p>
          <a:p>
            <a:endParaRPr lang="en-US" sz="28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2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68304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  <a:r>
              <a:rPr lang="en-US" sz="2800" dirty="0" smtClean="0"/>
              <a:t>.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quadruped </a:t>
            </a:r>
            <a:r>
              <a:rPr lang="en-US" sz="2800" dirty="0"/>
              <a:t>(n.) </a:t>
            </a:r>
            <a:r>
              <a:rPr lang="en-US" sz="2800" dirty="0" smtClean="0"/>
              <a:t>an </a:t>
            </a:r>
            <a:r>
              <a:rPr lang="en-US" sz="2800" dirty="0"/>
              <a:t>animal with four feet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Elephants</a:t>
            </a:r>
            <a:r>
              <a:rPr lang="en-US" sz="2800" dirty="0"/>
              <a:t>, lions, cows, sheep and pigs are </a:t>
            </a:r>
            <a:r>
              <a:rPr lang="en-US" sz="2800" b="1" u="sng" dirty="0"/>
              <a:t>quadrupeds</a:t>
            </a:r>
            <a:r>
              <a:rPr lang="en-US" sz="2800" dirty="0"/>
              <a:t> whereas chickens and ducks have two feet. </a:t>
            </a:r>
          </a:p>
          <a:p>
            <a:endParaRPr lang="en-US" sz="2800" dirty="0"/>
          </a:p>
          <a:p>
            <a:r>
              <a:rPr lang="en-US" sz="2800" dirty="0" smtClean="0"/>
              <a:t>Create an example picture or complex sentence.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 err="1"/>
              <a:t>Q</a:t>
            </a:r>
            <a:r>
              <a:rPr lang="en-US" sz="2800" b="1" dirty="0" err="1" smtClean="0"/>
              <a:t>uadr</a:t>
            </a:r>
            <a:r>
              <a:rPr lang="en-US" sz="2800" b="1" dirty="0"/>
              <a:t>, </a:t>
            </a:r>
            <a:r>
              <a:rPr lang="en-US" sz="2800" b="1" dirty="0" err="1" smtClean="0"/>
              <a:t>Quar</a:t>
            </a:r>
            <a:r>
              <a:rPr lang="en-US" sz="2800" b="1" dirty="0" smtClean="0"/>
              <a:t> </a:t>
            </a:r>
            <a:r>
              <a:rPr lang="en-US" sz="2800" b="1" dirty="0"/>
              <a:t>– four  </a:t>
            </a:r>
            <a:r>
              <a:rPr lang="en-US" sz="2800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97213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194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b="1" u="sng" dirty="0" smtClean="0"/>
              <a:t>quadrilateral</a:t>
            </a:r>
            <a:r>
              <a:rPr lang="en-US" sz="2800" dirty="0" smtClean="0"/>
              <a:t> </a:t>
            </a:r>
            <a:r>
              <a:rPr lang="en-US" sz="2800" dirty="0"/>
              <a:t>(n.)   </a:t>
            </a:r>
            <a:r>
              <a:rPr lang="en-US" sz="2800" dirty="0" smtClean="0"/>
              <a:t>a </a:t>
            </a:r>
            <a:r>
              <a:rPr lang="en-US" sz="2800" dirty="0"/>
              <a:t>geometric figure with four sides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Squares</a:t>
            </a:r>
            <a:r>
              <a:rPr lang="en-US" sz="2800" dirty="0"/>
              <a:t>, rectangles, parallelograms and rhombuses are all examples of </a:t>
            </a:r>
            <a:r>
              <a:rPr lang="en-US" sz="2800" b="1" u="sng" dirty="0"/>
              <a:t>quadrilaterals.</a:t>
            </a:r>
            <a:r>
              <a:rPr lang="en-US" sz="2800" dirty="0"/>
              <a:t>  What do they have in common? 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Create an example picture or complex sentence.  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 err="1"/>
              <a:t>Q</a:t>
            </a:r>
            <a:r>
              <a:rPr lang="en-US" sz="2800" b="1" dirty="0" err="1" smtClean="0"/>
              <a:t>uadr</a:t>
            </a:r>
            <a:r>
              <a:rPr lang="en-US" sz="2800" b="1" dirty="0"/>
              <a:t>, </a:t>
            </a:r>
            <a:r>
              <a:rPr lang="en-US" sz="2800" b="1" dirty="0" err="1" smtClean="0"/>
              <a:t>Quar</a:t>
            </a:r>
            <a:r>
              <a:rPr lang="en-US" sz="2800" b="1" dirty="0" smtClean="0"/>
              <a:t> </a:t>
            </a:r>
            <a:r>
              <a:rPr lang="en-US" sz="2800" b="1" dirty="0"/>
              <a:t>– four  </a:t>
            </a:r>
            <a:r>
              <a:rPr lang="en-US" sz="2800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31354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94933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</a:t>
            </a:r>
            <a:r>
              <a:rPr lang="en-US" sz="2800" dirty="0"/>
              <a:t> </a:t>
            </a:r>
            <a:r>
              <a:rPr lang="en-US" sz="2800" b="1" u="sng" dirty="0" err="1" smtClean="0"/>
              <a:t>quadricentennial</a:t>
            </a:r>
            <a:r>
              <a:rPr lang="en-US" sz="2800" dirty="0" smtClean="0"/>
              <a:t> </a:t>
            </a:r>
            <a:r>
              <a:rPr lang="en-US" sz="2800" dirty="0"/>
              <a:t>(n</a:t>
            </a:r>
            <a:r>
              <a:rPr lang="en-US" sz="2800" dirty="0" smtClean="0"/>
              <a:t>.): </a:t>
            </a:r>
            <a:r>
              <a:rPr lang="en-US" sz="2800" dirty="0"/>
              <a:t>a 400th (</a:t>
            </a:r>
            <a:r>
              <a:rPr lang="en-US" sz="2800" dirty="0" smtClean="0"/>
              <a:t>4th </a:t>
            </a:r>
            <a:r>
              <a:rPr lang="en-US" sz="2800" dirty="0"/>
              <a:t>century) anniversary date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U.S. will celebrate the </a:t>
            </a:r>
            <a:r>
              <a:rPr lang="en-US" sz="2800" b="1" u="sng" dirty="0" err="1"/>
              <a:t>quadricentennial</a:t>
            </a:r>
            <a:r>
              <a:rPr lang="en-US" sz="2800" dirty="0"/>
              <a:t> of the signing of the Declaration of Independence on July 4, 2176.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an example picture or complex sentence.  </a:t>
            </a:r>
          </a:p>
        </p:txBody>
      </p:sp>
      <p:sp>
        <p:nvSpPr>
          <p:cNvPr id="5" name="Cloud 4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 err="1"/>
              <a:t>Q</a:t>
            </a:r>
            <a:r>
              <a:rPr lang="en-US" sz="2800" b="1" dirty="0" err="1" smtClean="0"/>
              <a:t>uadr</a:t>
            </a:r>
            <a:r>
              <a:rPr lang="en-US" sz="2800" b="1" dirty="0"/>
              <a:t>, </a:t>
            </a:r>
            <a:r>
              <a:rPr lang="en-US" sz="2800" b="1" dirty="0" err="1" smtClean="0"/>
              <a:t>Quar</a:t>
            </a:r>
            <a:r>
              <a:rPr lang="en-US" sz="2800" b="1" dirty="0" smtClean="0"/>
              <a:t> </a:t>
            </a:r>
            <a:r>
              <a:rPr lang="en-US" sz="2800" b="1" dirty="0"/>
              <a:t>– four  </a:t>
            </a:r>
            <a:r>
              <a:rPr lang="en-US" sz="2800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824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62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Brandow Kathryn</dc:creator>
  <cp:lastModifiedBy>Teacher17</cp:lastModifiedBy>
  <cp:revision>69</cp:revision>
  <dcterms:created xsi:type="dcterms:W3CDTF">2013-08-23T18:19:06Z</dcterms:created>
  <dcterms:modified xsi:type="dcterms:W3CDTF">2017-09-28T18:12:23Z</dcterms:modified>
</cp:coreProperties>
</file>