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6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2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1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5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9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3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1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4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5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953F-CC86-443C-92A6-0A785C14542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6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304800" y="3048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/>
              <a:t> </a:t>
            </a:r>
            <a:r>
              <a:rPr lang="en-US" sz="2800" b="1" dirty="0"/>
              <a:t> </a:t>
            </a:r>
            <a:r>
              <a:rPr lang="en-US" sz="2800" b="1" dirty="0" smtClean="0"/>
              <a:t>Tri </a:t>
            </a:r>
            <a:r>
              <a:rPr lang="en-US" sz="2800" b="1" dirty="0"/>
              <a:t>– three</a:t>
            </a:r>
            <a:r>
              <a:rPr lang="en-US" sz="2800" dirty="0"/>
              <a:t>    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2803478"/>
            <a:ext cx="8686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1. </a:t>
            </a:r>
            <a:r>
              <a:rPr lang="en-US" sz="2800" b="1" u="sng" dirty="0" smtClean="0"/>
              <a:t>trilogy</a:t>
            </a:r>
            <a:r>
              <a:rPr lang="en-US" sz="2800" dirty="0" smtClean="0"/>
              <a:t> </a:t>
            </a:r>
            <a:r>
              <a:rPr lang="en-US" sz="2800" dirty="0"/>
              <a:t>(n.) </a:t>
            </a:r>
            <a:r>
              <a:rPr lang="en-US" sz="2800" dirty="0" smtClean="0"/>
              <a:t>a </a:t>
            </a:r>
            <a:r>
              <a:rPr lang="en-US" sz="2800" dirty="0"/>
              <a:t>group of three novels 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Hunger Games series is a good example of a </a:t>
            </a:r>
            <a:r>
              <a:rPr lang="en-US" sz="2800" b="1" u="sng" dirty="0"/>
              <a:t>trilogy</a:t>
            </a:r>
            <a:r>
              <a:rPr lang="en-US" sz="2800" dirty="0"/>
              <a:t> because it consists of three novels:  The Hunger Games, Catching Fire and Mockingjay. </a:t>
            </a:r>
          </a:p>
          <a:p>
            <a:endParaRPr lang="en-US" sz="2800" dirty="0"/>
          </a:p>
          <a:p>
            <a:r>
              <a:rPr lang="en-US" sz="2800" dirty="0"/>
              <a:t>Create an example picture or complex sentence.</a:t>
            </a:r>
          </a:p>
          <a:p>
            <a:endParaRPr lang="en-US" sz="2800" dirty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721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68304"/>
            <a:ext cx="8839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2</a:t>
            </a:r>
            <a:r>
              <a:rPr lang="en-US" sz="2800" dirty="0" smtClean="0"/>
              <a:t>.</a:t>
            </a:r>
            <a:r>
              <a:rPr lang="en-US" sz="2800" dirty="0"/>
              <a:t> </a:t>
            </a:r>
            <a:r>
              <a:rPr lang="en-US" sz="2800" b="1" u="sng" dirty="0" smtClean="0"/>
              <a:t>tritium</a:t>
            </a:r>
            <a:r>
              <a:rPr lang="en-US" sz="2800" dirty="0" smtClean="0"/>
              <a:t> </a:t>
            </a:r>
            <a:r>
              <a:rPr lang="en-US" sz="2800" dirty="0"/>
              <a:t>(n.)   </a:t>
            </a:r>
            <a:r>
              <a:rPr lang="en-US" sz="2800" dirty="0" smtClean="0"/>
              <a:t>an </a:t>
            </a:r>
            <a:r>
              <a:rPr lang="en-US" sz="2800" dirty="0"/>
              <a:t>isotope of hydrogen used in nuclear weapons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b="1" u="sng" dirty="0" smtClean="0"/>
              <a:t>Tritium</a:t>
            </a:r>
            <a:r>
              <a:rPr lang="en-US" sz="2800" dirty="0" smtClean="0"/>
              <a:t> </a:t>
            </a:r>
            <a:r>
              <a:rPr lang="en-US" sz="2800" dirty="0"/>
              <a:t>is a radioactive form of hydrogen that is three times heavier than hydrogen because it has two added neutrons. </a:t>
            </a:r>
          </a:p>
          <a:p>
            <a:endParaRPr lang="en-US" sz="2800" dirty="0"/>
          </a:p>
          <a:p>
            <a:r>
              <a:rPr lang="en-US" sz="2800" dirty="0" smtClean="0"/>
              <a:t>Create an example picture or complex sentence.</a:t>
            </a:r>
            <a:endParaRPr lang="en-US" sz="2800" dirty="0"/>
          </a:p>
        </p:txBody>
      </p:sp>
      <p:sp>
        <p:nvSpPr>
          <p:cNvPr id="6" name="Cloud 5"/>
          <p:cNvSpPr/>
          <p:nvPr/>
        </p:nvSpPr>
        <p:spPr>
          <a:xfrm>
            <a:off x="304800" y="3048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/>
              <a:t> </a:t>
            </a:r>
            <a:r>
              <a:rPr lang="en-US" sz="2800" b="1" dirty="0"/>
              <a:t> </a:t>
            </a:r>
            <a:r>
              <a:rPr lang="en-US" sz="2800" b="1" dirty="0" smtClean="0"/>
              <a:t>Tri </a:t>
            </a:r>
            <a:r>
              <a:rPr lang="en-US" sz="2800" b="1" dirty="0"/>
              <a:t>– three</a:t>
            </a:r>
            <a:r>
              <a:rPr lang="en-US" sz="2800" dirty="0"/>
              <a:t>    </a:t>
            </a:r>
          </a:p>
        </p:txBody>
      </p:sp>
    </p:spTree>
    <p:extLst>
      <p:ext uri="{BB962C8B-B14F-4D97-AF65-F5344CB8AC3E}">
        <p14:creationId xmlns:p14="http://schemas.microsoft.com/office/powerpoint/2010/main" val="197213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819400"/>
            <a:ext cx="8839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</a:t>
            </a:r>
            <a:r>
              <a:rPr lang="en-US" sz="2800" b="1" u="sng" dirty="0" smtClean="0"/>
              <a:t>trinomial</a:t>
            </a:r>
            <a:r>
              <a:rPr lang="en-US" sz="2800" dirty="0" smtClean="0"/>
              <a:t> </a:t>
            </a:r>
            <a:r>
              <a:rPr lang="en-US" sz="2800" dirty="0"/>
              <a:t>(n.)  </a:t>
            </a:r>
            <a:r>
              <a:rPr lang="en-US" sz="2800" dirty="0" smtClean="0"/>
              <a:t> </a:t>
            </a:r>
            <a:r>
              <a:rPr lang="en-US" sz="2800" dirty="0"/>
              <a:t>a mathematical expression with three terms </a:t>
            </a:r>
            <a:r>
              <a:rPr lang="en-US" sz="2800" dirty="0" smtClean="0"/>
              <a:t>Con</a:t>
            </a:r>
          </a:p>
          <a:p>
            <a:endParaRPr lang="en-US" sz="2800" dirty="0" smtClean="0"/>
          </a:p>
          <a:p>
            <a:r>
              <a:rPr lang="en-US" sz="2800" dirty="0" smtClean="0"/>
              <a:t>Susie </a:t>
            </a:r>
            <a:r>
              <a:rPr lang="en-US" sz="2800" dirty="0"/>
              <a:t>loved to factor </a:t>
            </a:r>
            <a:r>
              <a:rPr lang="en-US" sz="2800" b="1" u="sng" dirty="0"/>
              <a:t>trinomial</a:t>
            </a:r>
            <a:r>
              <a:rPr lang="en-US" sz="2800" dirty="0"/>
              <a:t> expressions like x⁷ + 3x⁵ - 4x⁴.  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Create an example picture or complex sentence.  </a:t>
            </a:r>
            <a:endParaRPr lang="en-US" sz="2800" dirty="0"/>
          </a:p>
        </p:txBody>
      </p:sp>
      <p:sp>
        <p:nvSpPr>
          <p:cNvPr id="6" name="Cloud 5"/>
          <p:cNvSpPr/>
          <p:nvPr/>
        </p:nvSpPr>
        <p:spPr>
          <a:xfrm>
            <a:off x="304800" y="3048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/>
              <a:t> </a:t>
            </a:r>
            <a:r>
              <a:rPr lang="en-US" sz="2800" b="1" dirty="0"/>
              <a:t> </a:t>
            </a:r>
            <a:r>
              <a:rPr lang="en-US" sz="2800" b="1" dirty="0" smtClean="0"/>
              <a:t>Tri </a:t>
            </a:r>
            <a:r>
              <a:rPr lang="en-US" sz="2800" b="1" dirty="0"/>
              <a:t>– three</a:t>
            </a:r>
            <a:r>
              <a:rPr lang="en-US" sz="2800" dirty="0"/>
              <a:t>    </a:t>
            </a:r>
          </a:p>
        </p:txBody>
      </p:sp>
    </p:spTree>
    <p:extLst>
      <p:ext uri="{BB962C8B-B14F-4D97-AF65-F5344CB8AC3E}">
        <p14:creationId xmlns:p14="http://schemas.microsoft.com/office/powerpoint/2010/main" val="31354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794933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en-US" sz="2800" b="1" u="sng" dirty="0" err="1" smtClean="0"/>
              <a:t>triarchy</a:t>
            </a:r>
            <a:r>
              <a:rPr lang="en-US" sz="2800" dirty="0" smtClean="0"/>
              <a:t> </a:t>
            </a:r>
            <a:r>
              <a:rPr lang="en-US" sz="2800" dirty="0"/>
              <a:t>(n.)  </a:t>
            </a:r>
            <a:r>
              <a:rPr lang="en-US" sz="2800" dirty="0" smtClean="0"/>
              <a:t>government </a:t>
            </a:r>
            <a:r>
              <a:rPr lang="en-US" sz="2800" dirty="0"/>
              <a:t>by three people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First Triumvirate in Ancient Rome was a </a:t>
            </a:r>
            <a:r>
              <a:rPr lang="en-US" sz="2800" b="1" u="sng" dirty="0" err="1"/>
              <a:t>triarchy</a:t>
            </a:r>
            <a:r>
              <a:rPr lang="en-US" sz="2800" dirty="0"/>
              <a:t> of three leaders:  Pompey, Caesar and Crassus. </a:t>
            </a:r>
          </a:p>
          <a:p>
            <a:endParaRPr lang="en-US" sz="2800" dirty="0" smtClean="0"/>
          </a:p>
          <a:p>
            <a:r>
              <a:rPr lang="en-US" sz="2800" dirty="0" smtClean="0"/>
              <a:t>Create </a:t>
            </a:r>
            <a:r>
              <a:rPr lang="en-US" sz="2800" dirty="0"/>
              <a:t>an example picture or complex sentence.  </a:t>
            </a:r>
          </a:p>
        </p:txBody>
      </p:sp>
      <p:sp>
        <p:nvSpPr>
          <p:cNvPr id="6" name="Cloud 5"/>
          <p:cNvSpPr/>
          <p:nvPr/>
        </p:nvSpPr>
        <p:spPr>
          <a:xfrm>
            <a:off x="304800" y="3048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/>
              <a:t> </a:t>
            </a:r>
            <a:r>
              <a:rPr lang="en-US" sz="2800" b="1" dirty="0"/>
              <a:t> </a:t>
            </a:r>
            <a:r>
              <a:rPr lang="en-US" sz="2800" b="1" dirty="0" smtClean="0"/>
              <a:t>Tri </a:t>
            </a:r>
            <a:r>
              <a:rPr lang="en-US" sz="2800" b="1" dirty="0"/>
              <a:t>– three</a:t>
            </a:r>
            <a:r>
              <a:rPr lang="en-US" sz="2800" dirty="0"/>
              <a:t>    </a:t>
            </a:r>
          </a:p>
        </p:txBody>
      </p:sp>
    </p:spTree>
    <p:extLst>
      <p:ext uri="{BB962C8B-B14F-4D97-AF65-F5344CB8AC3E}">
        <p14:creationId xmlns:p14="http://schemas.microsoft.com/office/powerpoint/2010/main" val="8243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27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Brandow Kathryn</dc:creator>
  <cp:lastModifiedBy>Teacher17</cp:lastModifiedBy>
  <cp:revision>65</cp:revision>
  <dcterms:created xsi:type="dcterms:W3CDTF">2013-08-23T18:19:06Z</dcterms:created>
  <dcterms:modified xsi:type="dcterms:W3CDTF">2017-09-26T19:21:22Z</dcterms:modified>
</cp:coreProperties>
</file>