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6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5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9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1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4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5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953F-CC86-443C-92A6-0A785C145429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6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Bi-two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04800" y="2803478"/>
            <a:ext cx="8686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u="sng" dirty="0" smtClean="0"/>
              <a:t>biathlon</a:t>
            </a:r>
            <a:r>
              <a:rPr lang="en-US" sz="2800" dirty="0" smtClean="0"/>
              <a:t> </a:t>
            </a:r>
            <a:r>
              <a:rPr lang="en-US" sz="2800" dirty="0"/>
              <a:t>(n.)   </a:t>
            </a:r>
            <a:r>
              <a:rPr lang="en-US" sz="2800" dirty="0" smtClean="0"/>
              <a:t>an </a:t>
            </a:r>
            <a:r>
              <a:rPr lang="en-US" sz="2800" dirty="0"/>
              <a:t>Olympic event with two parts:  a ski race </a:t>
            </a:r>
            <a:r>
              <a:rPr lang="en-US" sz="2800" dirty="0" smtClean="0"/>
              <a:t>and </a:t>
            </a:r>
            <a:r>
              <a:rPr lang="en-US" sz="2800" dirty="0"/>
              <a:t>rifle marksmanship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An </a:t>
            </a:r>
            <a:r>
              <a:rPr lang="en-US" sz="2800" dirty="0"/>
              <a:t>athlete has to have great endurance to complete both portions of a </a:t>
            </a:r>
            <a:r>
              <a:rPr lang="en-US" sz="2800" b="1" u="sng" dirty="0"/>
              <a:t>biathlon</a:t>
            </a:r>
            <a:r>
              <a:rPr lang="en-US" sz="2800" dirty="0"/>
              <a:t>:  the cross-country ski race and the target shooting to show rifle marksmanship. 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Create an example picture or complex sentence.</a:t>
            </a:r>
          </a:p>
          <a:p>
            <a:endParaRPr lang="en-US" sz="28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089" y="214313"/>
            <a:ext cx="2649711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2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68304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2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r>
              <a:rPr lang="en-US" sz="2800" b="1" u="sng" dirty="0"/>
              <a:t> </a:t>
            </a:r>
            <a:r>
              <a:rPr lang="en-US" sz="2800" b="1" u="sng" dirty="0" smtClean="0"/>
              <a:t>bivalve </a:t>
            </a:r>
            <a:r>
              <a:rPr lang="en-US" sz="2800" dirty="0"/>
              <a:t>(n.)    </a:t>
            </a:r>
            <a:r>
              <a:rPr lang="en-US" sz="2800" dirty="0" smtClean="0"/>
              <a:t>a </a:t>
            </a:r>
            <a:r>
              <a:rPr lang="en-US" sz="2800" dirty="0"/>
              <a:t>mollusk having a two-part shell  </a:t>
            </a:r>
          </a:p>
          <a:p>
            <a:endParaRPr lang="en-US" sz="2800" dirty="0" smtClean="0"/>
          </a:p>
          <a:p>
            <a:r>
              <a:rPr lang="en-US" sz="2800" dirty="0" smtClean="0"/>
              <a:t>Unlike </a:t>
            </a:r>
            <a:r>
              <a:rPr lang="en-US" sz="2800" dirty="0"/>
              <a:t>the snail or whelk which each have only one shell , clams are </a:t>
            </a:r>
            <a:r>
              <a:rPr lang="en-US" sz="2800" b="1" u="sng" dirty="0"/>
              <a:t>bivalves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 smtClean="0"/>
              <a:t>Create an example picture or complex sentence.</a:t>
            </a:r>
            <a:endParaRPr lang="en-US" sz="2800" dirty="0"/>
          </a:p>
        </p:txBody>
      </p:sp>
      <p:sp>
        <p:nvSpPr>
          <p:cNvPr id="5" name="Cloud 4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Bi-two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427" y="160621"/>
            <a:ext cx="4286250" cy="2478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13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8194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 startAt="3"/>
            </a:pPr>
            <a:r>
              <a:rPr lang="en-US" sz="2800" b="1" dirty="0" smtClean="0"/>
              <a:t>binary</a:t>
            </a:r>
            <a:r>
              <a:rPr lang="en-US" sz="2800" dirty="0" smtClean="0"/>
              <a:t> </a:t>
            </a:r>
            <a:r>
              <a:rPr lang="en-US" sz="2800" dirty="0"/>
              <a:t>(adj.)   </a:t>
            </a:r>
            <a:r>
              <a:rPr lang="en-US" sz="2800" dirty="0" smtClean="0"/>
              <a:t>a </a:t>
            </a:r>
            <a:r>
              <a:rPr lang="en-US" sz="2800" dirty="0"/>
              <a:t>set of two things; a pair </a:t>
            </a:r>
          </a:p>
          <a:p>
            <a:pPr marL="514350" indent="-514350">
              <a:buFontTx/>
              <a:buAutoNum type="arabicPeriod" startAt="3"/>
            </a:pP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b="1" u="sng" dirty="0"/>
              <a:t>binary</a:t>
            </a:r>
            <a:r>
              <a:rPr lang="en-US" sz="2800" dirty="0"/>
              <a:t> number system, which involves only the numbers 0 and 1, is used in computer programming to indicate on or off.   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Create an example picture or complex sentence.  </a:t>
            </a:r>
            <a:endParaRPr lang="en-US" sz="2800" dirty="0"/>
          </a:p>
        </p:txBody>
      </p:sp>
      <p:sp>
        <p:nvSpPr>
          <p:cNvPr id="5" name="Cloud 4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Bi-two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"/>
            <a:ext cx="3657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4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794933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  <a:r>
              <a:rPr lang="en-US" sz="2800" dirty="0" smtClean="0"/>
              <a:t>. </a:t>
            </a:r>
            <a:r>
              <a:rPr lang="en-US" sz="2800" b="1" u="sng" dirty="0" smtClean="0"/>
              <a:t>bipartisan</a:t>
            </a:r>
            <a:r>
              <a:rPr lang="en-US" sz="2800" dirty="0" smtClean="0"/>
              <a:t> </a:t>
            </a:r>
            <a:r>
              <a:rPr lang="en-US" sz="2800" dirty="0"/>
              <a:t>(adj.) </a:t>
            </a:r>
            <a:r>
              <a:rPr lang="en-US" sz="2800" dirty="0" smtClean="0"/>
              <a:t>supported </a:t>
            </a:r>
            <a:r>
              <a:rPr lang="en-US" sz="2800" dirty="0"/>
              <a:t>by both </a:t>
            </a:r>
            <a:r>
              <a:rPr lang="en-US" sz="2800" dirty="0" smtClean="0"/>
              <a:t>political </a:t>
            </a:r>
            <a:r>
              <a:rPr lang="en-US" sz="2800" dirty="0"/>
              <a:t>parties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Speaker of the House and President of the Senate were able to pass a law with </a:t>
            </a:r>
            <a:r>
              <a:rPr lang="en-US" sz="2800" b="1" u="sng" dirty="0"/>
              <a:t>bipartisan</a:t>
            </a:r>
            <a:r>
              <a:rPr lang="en-US" sz="2800" dirty="0"/>
              <a:t> agreement because it appealed to both Republicans and Democrats. </a:t>
            </a:r>
          </a:p>
          <a:p>
            <a:endParaRPr lang="en-US" sz="2800" dirty="0" smtClean="0"/>
          </a:p>
          <a:p>
            <a:r>
              <a:rPr lang="en-US" sz="2800" dirty="0" smtClean="0"/>
              <a:t>Create </a:t>
            </a:r>
            <a:r>
              <a:rPr lang="en-US" sz="2800" dirty="0"/>
              <a:t>an example picture or complex sentence.  </a:t>
            </a:r>
          </a:p>
        </p:txBody>
      </p:sp>
      <p:sp>
        <p:nvSpPr>
          <p:cNvPr id="5" name="Cloud 4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Bi-two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"/>
            <a:ext cx="3810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3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21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Brandow Kathryn</dc:creator>
  <cp:lastModifiedBy>Teacher17</cp:lastModifiedBy>
  <cp:revision>64</cp:revision>
  <dcterms:created xsi:type="dcterms:W3CDTF">2013-08-23T18:19:06Z</dcterms:created>
  <dcterms:modified xsi:type="dcterms:W3CDTF">2017-08-28T12:14:44Z</dcterms:modified>
</cp:coreProperties>
</file>