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6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2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1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5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9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3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1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4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5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53F-CC86-443C-92A6-0A785C14542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1953F-CC86-443C-92A6-0A785C145429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37471-4E24-4BF4-86DA-376B62D92C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6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304800" y="30480"/>
            <a:ext cx="4343400" cy="27889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Uni</a:t>
            </a:r>
            <a:r>
              <a:rPr lang="en-US" sz="2800" dirty="0" smtClean="0"/>
              <a:t>-one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304800" y="2590800"/>
            <a:ext cx="8686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b="1" u="sng" dirty="0" smtClean="0"/>
              <a:t>unilingual</a:t>
            </a:r>
            <a:r>
              <a:rPr lang="en-US" sz="2800" dirty="0" smtClean="0"/>
              <a:t> </a:t>
            </a:r>
            <a:r>
              <a:rPr lang="en-US" sz="2800" dirty="0"/>
              <a:t>(adj.)  </a:t>
            </a:r>
            <a:r>
              <a:rPr lang="en-US" sz="2800" dirty="0" smtClean="0"/>
              <a:t>using </a:t>
            </a:r>
            <a:r>
              <a:rPr lang="en-US" sz="2800" dirty="0"/>
              <a:t>only one language </a:t>
            </a:r>
            <a:endParaRPr lang="en-US" sz="2800" dirty="0" smtClean="0"/>
          </a:p>
          <a:p>
            <a:pPr marL="514350" indent="-514350">
              <a:buAutoNum type="arabicPeriod"/>
            </a:pPr>
            <a:endParaRPr lang="en-US" sz="2800" dirty="0"/>
          </a:p>
          <a:p>
            <a:r>
              <a:rPr lang="en-US" sz="2800" dirty="0" smtClean="0"/>
              <a:t>In </a:t>
            </a:r>
            <a:r>
              <a:rPr lang="en-US" sz="2800" dirty="0"/>
              <a:t>some foreign language classes, the teacher chooses to be </a:t>
            </a:r>
            <a:r>
              <a:rPr lang="en-US" sz="2800" b="1" u="sng" dirty="0"/>
              <a:t>unilingual</a:t>
            </a:r>
            <a:r>
              <a:rPr lang="en-US" sz="2800" dirty="0"/>
              <a:t> so that the students hear only the language that is being taught. </a:t>
            </a:r>
          </a:p>
          <a:p>
            <a:endParaRPr lang="en-US" sz="2800" dirty="0"/>
          </a:p>
          <a:p>
            <a:r>
              <a:rPr lang="en-US" sz="2800" dirty="0"/>
              <a:t>Create an example picture or complex sentence.</a:t>
            </a:r>
          </a:p>
          <a:p>
            <a:endParaRPr lang="en-US" sz="2800" dirty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721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798928"/>
            <a:ext cx="8839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2</a:t>
            </a:r>
            <a:r>
              <a:rPr lang="en-US" sz="2800" dirty="0" smtClean="0"/>
              <a:t>.</a:t>
            </a:r>
            <a:r>
              <a:rPr lang="en-US" sz="2800" dirty="0"/>
              <a:t>  </a:t>
            </a:r>
            <a:r>
              <a:rPr lang="en-US" sz="2800" dirty="0" smtClean="0"/>
              <a:t>unicellular </a:t>
            </a:r>
            <a:r>
              <a:rPr lang="en-US" sz="2800" dirty="0"/>
              <a:t>(adj.)   </a:t>
            </a:r>
            <a:r>
              <a:rPr lang="en-US" sz="2800" dirty="0" smtClean="0"/>
              <a:t>having </a:t>
            </a:r>
            <a:r>
              <a:rPr lang="en-US" sz="2800" dirty="0"/>
              <a:t>one cell only  </a:t>
            </a:r>
          </a:p>
          <a:p>
            <a:endParaRPr lang="en-US" sz="2800" dirty="0" smtClean="0"/>
          </a:p>
          <a:p>
            <a:r>
              <a:rPr lang="en-US" sz="2800" dirty="0" smtClean="0"/>
              <a:t>Because </a:t>
            </a:r>
            <a:r>
              <a:rPr lang="en-US" sz="2800" dirty="0"/>
              <a:t>the amoeba and paramecium are </a:t>
            </a:r>
            <a:r>
              <a:rPr lang="en-US" sz="2800" b="1" u="sng" dirty="0"/>
              <a:t>unicellular</a:t>
            </a:r>
            <a:r>
              <a:rPr lang="en-US" sz="2800" dirty="0"/>
              <a:t>, we had to use the microscope to see these one-celled animals.  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Create an example picture or complex sentence.</a:t>
            </a:r>
            <a:endParaRPr lang="en-US" sz="2800" dirty="0"/>
          </a:p>
        </p:txBody>
      </p:sp>
      <p:sp>
        <p:nvSpPr>
          <p:cNvPr id="4" name="Cloud 3"/>
          <p:cNvSpPr/>
          <p:nvPr/>
        </p:nvSpPr>
        <p:spPr>
          <a:xfrm>
            <a:off x="304800" y="30480"/>
            <a:ext cx="3505200" cy="27889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Uni</a:t>
            </a:r>
            <a:r>
              <a:rPr lang="en-US" sz="2800" dirty="0" smtClean="0"/>
              <a:t>-one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860" y="-5010"/>
            <a:ext cx="5334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13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819400"/>
            <a:ext cx="8839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3"/>
            </a:pPr>
            <a:r>
              <a:rPr lang="en-US" sz="2800" b="1" u="sng" dirty="0" smtClean="0"/>
              <a:t>unit</a:t>
            </a:r>
            <a:r>
              <a:rPr lang="en-US" sz="2800" dirty="0" smtClean="0"/>
              <a:t> </a:t>
            </a:r>
            <a:r>
              <a:rPr lang="en-US" sz="2800" dirty="0"/>
              <a:t>(n.)  </a:t>
            </a:r>
            <a:r>
              <a:rPr lang="en-US" sz="2800" dirty="0" smtClean="0"/>
              <a:t>a </a:t>
            </a:r>
            <a:r>
              <a:rPr lang="en-US" sz="2800" dirty="0"/>
              <a:t>single thing; a basis for measurement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Unit </a:t>
            </a:r>
            <a:r>
              <a:rPr lang="en-US" sz="2800" dirty="0"/>
              <a:t>Three in our math book is the study of </a:t>
            </a:r>
            <a:r>
              <a:rPr lang="en-US" sz="2800" b="1" u="sng" dirty="0"/>
              <a:t>units</a:t>
            </a:r>
            <a:r>
              <a:rPr lang="en-US" sz="2800" dirty="0"/>
              <a:t> of measurement, like millimeters and centimeters.   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Create an example picture or complex sentence.  </a:t>
            </a:r>
            <a:endParaRPr lang="en-US" sz="2800" dirty="0"/>
          </a:p>
        </p:txBody>
      </p:sp>
      <p:sp>
        <p:nvSpPr>
          <p:cNvPr id="4" name="Cloud 3"/>
          <p:cNvSpPr/>
          <p:nvPr/>
        </p:nvSpPr>
        <p:spPr>
          <a:xfrm>
            <a:off x="304800" y="30480"/>
            <a:ext cx="4343400" cy="27889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Uni</a:t>
            </a:r>
            <a:r>
              <a:rPr lang="en-US" sz="2800" dirty="0" smtClean="0"/>
              <a:t>-one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54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794933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  <a:r>
              <a:rPr lang="en-US" sz="2800" dirty="0" smtClean="0"/>
              <a:t>. </a:t>
            </a:r>
            <a:r>
              <a:rPr lang="en-US" sz="2800" b="1" u="sng" dirty="0" smtClean="0"/>
              <a:t>unilateral</a:t>
            </a:r>
            <a:r>
              <a:rPr lang="en-US" sz="2800" dirty="0" smtClean="0"/>
              <a:t> </a:t>
            </a:r>
            <a:r>
              <a:rPr lang="en-US" sz="2800" dirty="0"/>
              <a:t>(adj.)   </a:t>
            </a:r>
            <a:r>
              <a:rPr lang="en-US" sz="2800" dirty="0" smtClean="0"/>
              <a:t>one-sided </a:t>
            </a:r>
          </a:p>
          <a:p>
            <a:endParaRPr lang="en-US" sz="2800" dirty="0"/>
          </a:p>
          <a:p>
            <a:r>
              <a:rPr lang="en-US" sz="2800" dirty="0" smtClean="0"/>
              <a:t>When </a:t>
            </a:r>
            <a:r>
              <a:rPr lang="en-US" sz="2800" dirty="0"/>
              <a:t>the dictator made a </a:t>
            </a:r>
            <a:r>
              <a:rPr lang="en-US" sz="2800" b="1" u="sng" dirty="0"/>
              <a:t>unilateral</a:t>
            </a:r>
            <a:r>
              <a:rPr lang="en-US" sz="2800" dirty="0"/>
              <a:t> decision to abolish the lawmaking body of the government, he did not consider the input of his advisors. </a:t>
            </a:r>
          </a:p>
          <a:p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r>
              <a:rPr lang="en-US" sz="2800" dirty="0" smtClean="0"/>
              <a:t>Create </a:t>
            </a:r>
            <a:r>
              <a:rPr lang="en-US" sz="2800" dirty="0"/>
              <a:t>an example picture or complex sentence.  </a:t>
            </a:r>
          </a:p>
        </p:txBody>
      </p:sp>
      <p:sp>
        <p:nvSpPr>
          <p:cNvPr id="6" name="Cloud 5"/>
          <p:cNvSpPr/>
          <p:nvPr/>
        </p:nvSpPr>
        <p:spPr>
          <a:xfrm>
            <a:off x="304800" y="30480"/>
            <a:ext cx="4343400" cy="27889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Uni</a:t>
            </a:r>
            <a:r>
              <a:rPr lang="en-US" sz="2800" dirty="0" smtClean="0"/>
              <a:t>-one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43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3804</TotalTime>
  <Words>21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Brandow Kathryn</dc:creator>
  <cp:lastModifiedBy>Teacher17</cp:lastModifiedBy>
  <cp:revision>63</cp:revision>
  <dcterms:created xsi:type="dcterms:W3CDTF">2013-08-23T18:19:06Z</dcterms:created>
  <dcterms:modified xsi:type="dcterms:W3CDTF">2017-08-23T15:19:58Z</dcterms:modified>
</cp:coreProperties>
</file>