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53F-CC86-443C-92A6-0A785C14542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7471-4E24-4BF4-86DA-376B62D9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6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53F-CC86-443C-92A6-0A785C14542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7471-4E24-4BF4-86DA-376B62D9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2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53F-CC86-443C-92A6-0A785C14542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7471-4E24-4BF4-86DA-376B62D9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1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53F-CC86-443C-92A6-0A785C14542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7471-4E24-4BF4-86DA-376B62D9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5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53F-CC86-443C-92A6-0A785C14542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7471-4E24-4BF4-86DA-376B62D9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9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53F-CC86-443C-92A6-0A785C14542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7471-4E24-4BF4-86DA-376B62D9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53F-CC86-443C-92A6-0A785C14542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7471-4E24-4BF4-86DA-376B62D9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1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53F-CC86-443C-92A6-0A785C14542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7471-4E24-4BF4-86DA-376B62D9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4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53F-CC86-443C-92A6-0A785C14542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7471-4E24-4BF4-86DA-376B62D9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53F-CC86-443C-92A6-0A785C14542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7471-4E24-4BF4-86DA-376B62D9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5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53F-CC86-443C-92A6-0A785C14542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7471-4E24-4BF4-86DA-376B62D9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953F-CC86-443C-92A6-0A785C14542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37471-4E24-4BF4-86DA-376B62D9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6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0362" y="1582649"/>
            <a:ext cx="54562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WOW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Words of the Week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</a:p>
          <a:p>
            <a:pPr algn="ctr"/>
            <a:r>
              <a:rPr lang="en-US" sz="4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861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304800" y="30480"/>
            <a:ext cx="4343400" cy="27889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Mono-one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04800" y="2590800"/>
            <a:ext cx="8686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1. </a:t>
            </a:r>
            <a:r>
              <a:rPr lang="en-US" sz="2800" b="1" u="sng" dirty="0" smtClean="0"/>
              <a:t>monotone</a:t>
            </a:r>
            <a:r>
              <a:rPr lang="en-US" sz="2800" dirty="0" smtClean="0"/>
              <a:t> </a:t>
            </a:r>
            <a:r>
              <a:rPr lang="en-US" sz="2800" dirty="0"/>
              <a:t>(adj.) </a:t>
            </a:r>
            <a:r>
              <a:rPr lang="en-US" sz="2800" dirty="0" smtClean="0"/>
              <a:t>continuing </a:t>
            </a:r>
            <a:r>
              <a:rPr lang="en-US" sz="2800" dirty="0"/>
              <a:t>in the same tone or pitch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Because </a:t>
            </a:r>
            <a:r>
              <a:rPr lang="en-US" sz="2800" dirty="0"/>
              <a:t>she was nervous, Briana delivered her speech in a </a:t>
            </a:r>
            <a:r>
              <a:rPr lang="en-US" sz="2800" b="1" u="sng" dirty="0" smtClean="0"/>
              <a:t>monotone</a:t>
            </a:r>
            <a:r>
              <a:rPr lang="en-US" sz="2800" dirty="0"/>
              <a:t> </a:t>
            </a:r>
            <a:r>
              <a:rPr lang="en-US" sz="2800" dirty="0" smtClean="0"/>
              <a:t>voice as </a:t>
            </a:r>
            <a:r>
              <a:rPr lang="en-US" sz="2800" dirty="0"/>
              <a:t>she relaxed, her speaking became much more lively and interesting. </a:t>
            </a:r>
          </a:p>
          <a:p>
            <a:endParaRPr lang="en-US" sz="2800" dirty="0"/>
          </a:p>
          <a:p>
            <a:r>
              <a:rPr lang="en-US" sz="2800" dirty="0"/>
              <a:t>Create an example picture or complex sentence.</a:t>
            </a:r>
          </a:p>
          <a:p>
            <a:endParaRPr lang="en-US" sz="28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72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98928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2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  <a:r>
              <a:rPr lang="en-US" sz="2800" b="1" u="sng" dirty="0" smtClean="0"/>
              <a:t>monoplane</a:t>
            </a:r>
            <a:r>
              <a:rPr lang="en-US" sz="2800" dirty="0" smtClean="0"/>
              <a:t> </a:t>
            </a:r>
            <a:r>
              <a:rPr lang="en-US" sz="2800" dirty="0"/>
              <a:t>(n.)  </a:t>
            </a:r>
            <a:r>
              <a:rPr lang="en-US" sz="2800" dirty="0" smtClean="0"/>
              <a:t>an </a:t>
            </a:r>
            <a:r>
              <a:rPr lang="en-US" sz="2800" dirty="0"/>
              <a:t>airplane with one wing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Unlike </a:t>
            </a:r>
            <a:r>
              <a:rPr lang="en-US" sz="2800" dirty="0"/>
              <a:t>the Wright brothers’ plane, which had two wings, most airplanes today are </a:t>
            </a:r>
            <a:r>
              <a:rPr lang="en-US" sz="2800" b="1" u="sng" dirty="0"/>
              <a:t>monoplanes</a:t>
            </a:r>
            <a:r>
              <a:rPr lang="en-US" sz="2800" dirty="0"/>
              <a:t>.  </a:t>
            </a:r>
          </a:p>
          <a:p>
            <a:endParaRPr lang="en-US" sz="2800" dirty="0"/>
          </a:p>
          <a:p>
            <a:r>
              <a:rPr lang="en-US" sz="2800" dirty="0" smtClean="0"/>
              <a:t>Create an example picture or complex sentence.</a:t>
            </a:r>
            <a:endParaRPr lang="en-US" sz="2800" dirty="0"/>
          </a:p>
        </p:txBody>
      </p:sp>
      <p:sp>
        <p:nvSpPr>
          <p:cNvPr id="5" name="Cloud 4"/>
          <p:cNvSpPr/>
          <p:nvPr/>
        </p:nvSpPr>
        <p:spPr>
          <a:xfrm>
            <a:off x="304800" y="30480"/>
            <a:ext cx="4343400" cy="27889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Mono-one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213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794933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b="1" u="sng" dirty="0" smtClean="0"/>
              <a:t>monarchy</a:t>
            </a:r>
            <a:r>
              <a:rPr lang="en-US" sz="2800" dirty="0" smtClean="0"/>
              <a:t> </a:t>
            </a:r>
            <a:r>
              <a:rPr lang="en-US" sz="2800" dirty="0"/>
              <a:t>(n.)   </a:t>
            </a:r>
            <a:r>
              <a:rPr lang="en-US" sz="2800" dirty="0" smtClean="0"/>
              <a:t>the </a:t>
            </a:r>
            <a:r>
              <a:rPr lang="en-US" sz="2800" dirty="0"/>
              <a:t>government run by a king, queen, emperor or similar ruler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Great </a:t>
            </a:r>
            <a:r>
              <a:rPr lang="en-US" sz="2800" dirty="0"/>
              <a:t>Britain’s form of government is a constitutional </a:t>
            </a:r>
            <a:r>
              <a:rPr lang="en-US" sz="2800" b="1" u="sng" dirty="0"/>
              <a:t>monarchy</a:t>
            </a:r>
            <a:r>
              <a:rPr lang="en-US" sz="2800" dirty="0" smtClean="0"/>
              <a:t>; </a:t>
            </a:r>
            <a:r>
              <a:rPr lang="en-US" sz="2800" dirty="0"/>
              <a:t>the citizens follow their constitution and are also loyal to the Queen. 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r>
              <a:rPr lang="en-US" sz="2800" dirty="0" smtClean="0"/>
              <a:t>Create </a:t>
            </a:r>
            <a:r>
              <a:rPr lang="en-US" sz="2800" dirty="0"/>
              <a:t>an example picture or complex sentence.  </a:t>
            </a:r>
          </a:p>
        </p:txBody>
      </p:sp>
      <p:sp>
        <p:nvSpPr>
          <p:cNvPr id="5" name="Cloud 4"/>
          <p:cNvSpPr/>
          <p:nvPr/>
        </p:nvSpPr>
        <p:spPr>
          <a:xfrm>
            <a:off x="304800" y="30480"/>
            <a:ext cx="4343400" cy="27889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Mono-one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14" y="381000"/>
            <a:ext cx="448118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3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828499"/>
            <a:ext cx="883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</a:t>
            </a:r>
            <a:r>
              <a:rPr lang="en-US" sz="2800" b="1" u="sng" dirty="0" smtClean="0"/>
              <a:t> </a:t>
            </a:r>
            <a:r>
              <a:rPr lang="en-US" sz="2800" b="1" u="sng" dirty="0" smtClean="0"/>
              <a:t>monochromatic</a:t>
            </a:r>
            <a:r>
              <a:rPr lang="en-US" sz="2800" dirty="0" smtClean="0"/>
              <a:t> </a:t>
            </a:r>
            <a:r>
              <a:rPr lang="en-US" sz="2800" dirty="0"/>
              <a:t>(adj.)  </a:t>
            </a:r>
            <a:r>
              <a:rPr lang="en-US" sz="2800" dirty="0" smtClean="0"/>
              <a:t>consisting </a:t>
            </a:r>
            <a:r>
              <a:rPr lang="en-US" sz="2800" dirty="0"/>
              <a:t>of one color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interior designer used a </a:t>
            </a:r>
            <a:r>
              <a:rPr lang="en-US" sz="2800" b="1" u="sng" dirty="0"/>
              <a:t>monochromatic</a:t>
            </a:r>
            <a:r>
              <a:rPr lang="en-US" sz="2800" dirty="0"/>
              <a:t> scheme, incorporating only different shades of green to decorate the room.   </a:t>
            </a:r>
          </a:p>
          <a:p>
            <a:endParaRPr lang="en-US" sz="2800" dirty="0" smtClean="0"/>
          </a:p>
          <a:p>
            <a:r>
              <a:rPr lang="en-US" sz="2800" dirty="0" smtClean="0"/>
              <a:t>Create an example picture or complex sentence.  </a:t>
            </a:r>
            <a:endParaRPr lang="en-US" sz="2800" dirty="0"/>
          </a:p>
        </p:txBody>
      </p:sp>
      <p:sp>
        <p:nvSpPr>
          <p:cNvPr id="5" name="Cloud 4"/>
          <p:cNvSpPr/>
          <p:nvPr/>
        </p:nvSpPr>
        <p:spPr>
          <a:xfrm>
            <a:off x="304800" y="30480"/>
            <a:ext cx="4343400" cy="27889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Mono-one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1291"/>
            <a:ext cx="4267200" cy="291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4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7565</TotalTime>
  <Words>79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Brandow Kathryn</dc:creator>
  <cp:lastModifiedBy>Teacher17</cp:lastModifiedBy>
  <cp:revision>67</cp:revision>
  <dcterms:created xsi:type="dcterms:W3CDTF">2013-08-23T18:19:06Z</dcterms:created>
  <dcterms:modified xsi:type="dcterms:W3CDTF">2017-08-22T11:30:12Z</dcterms:modified>
</cp:coreProperties>
</file>