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4DA9B8-F284-4191-A512-291F6C4D8EB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6 and 7-Unit 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exclude		</a:t>
            </a:r>
            <a:endParaRPr lang="en-US" dirty="0" smtClean="0"/>
          </a:p>
          <a:p>
            <a:r>
              <a:rPr lang="en-US" dirty="0" smtClean="0"/>
              <a:t>pleasant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fear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discipline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changes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rtificial</a:t>
            </a:r>
          </a:p>
          <a:p>
            <a:r>
              <a:rPr lang="en-US" dirty="0" smtClean="0"/>
              <a:t>motivat</a:t>
            </a:r>
            <a:r>
              <a:rPr lang="en-US" dirty="0"/>
              <a:t>e	</a:t>
            </a:r>
            <a:endParaRPr lang="en-US" dirty="0" smtClean="0"/>
          </a:p>
          <a:p>
            <a:r>
              <a:rPr lang="en-US" dirty="0" smtClean="0"/>
              <a:t>sidewalk</a:t>
            </a:r>
            <a:r>
              <a:rPr lang="en-US" dirty="0"/>
              <a:t>	</a:t>
            </a:r>
          </a:p>
          <a:p>
            <a:r>
              <a:rPr lang="en-US" dirty="0" smtClean="0"/>
              <a:t>hoax</a:t>
            </a:r>
            <a:r>
              <a:rPr lang="en-US"/>
              <a:t>	</a:t>
            </a:r>
            <a:r>
              <a:rPr lang="en-US" dirty="0"/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muscles	</a:t>
            </a:r>
          </a:p>
          <a:p>
            <a:r>
              <a:rPr lang="en-US" dirty="0"/>
              <a:t>hostile	</a:t>
            </a:r>
          </a:p>
          <a:p>
            <a:r>
              <a:rPr lang="en-US" dirty="0"/>
              <a:t>susceptible	</a:t>
            </a:r>
          </a:p>
          <a:p>
            <a:r>
              <a:rPr lang="en-US" dirty="0"/>
              <a:t>gracious	</a:t>
            </a:r>
          </a:p>
          <a:p>
            <a:r>
              <a:rPr lang="en-US" dirty="0"/>
              <a:t>medical 	</a:t>
            </a:r>
          </a:p>
          <a:p>
            <a:r>
              <a:rPr lang="en-US" dirty="0"/>
              <a:t>obviously</a:t>
            </a:r>
          </a:p>
          <a:p>
            <a:pPr marL="0" indent="0">
              <a:buNone/>
            </a:pPr>
            <a:r>
              <a:rPr lang="en-US" dirty="0"/>
              <a:t>Challenge</a:t>
            </a:r>
          </a:p>
          <a:p>
            <a:r>
              <a:rPr lang="en-US" dirty="0"/>
              <a:t>expansion</a:t>
            </a:r>
          </a:p>
          <a:p>
            <a:r>
              <a:rPr lang="en-US" dirty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8598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2/3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achieve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genre</a:t>
            </a:r>
            <a:r>
              <a:rPr lang="en-US" dirty="0"/>
              <a:t>	</a:t>
            </a:r>
          </a:p>
          <a:p>
            <a:r>
              <a:rPr lang="en-US" dirty="0" smtClean="0"/>
              <a:t>themselves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solve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equal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sunset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directly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population</a:t>
            </a:r>
            <a:r>
              <a:rPr lang="en-US" dirty="0"/>
              <a:t>	</a:t>
            </a:r>
          </a:p>
          <a:p>
            <a:r>
              <a:rPr lang="en-US" dirty="0"/>
              <a:t>poem	</a:t>
            </a:r>
            <a:endParaRPr lang="en-US" dirty="0" smtClean="0"/>
          </a:p>
          <a:p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eerie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164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merchandise	</a:t>
            </a:r>
            <a:endParaRPr lang="en-US" dirty="0" smtClean="0"/>
          </a:p>
          <a:p>
            <a:r>
              <a:rPr lang="en-US" dirty="0" smtClean="0"/>
              <a:t>certainty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chefs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disgraceful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fungi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specialize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definitely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legalize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senator</a:t>
            </a:r>
            <a:r>
              <a:rPr lang="en-US" dirty="0"/>
              <a:t>	</a:t>
            </a:r>
          </a:p>
          <a:p>
            <a:r>
              <a:rPr lang="en-US" dirty="0" smtClean="0"/>
              <a:t>geology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electricity	</a:t>
            </a:r>
          </a:p>
          <a:p>
            <a:r>
              <a:rPr lang="en-US" dirty="0"/>
              <a:t>bulletin	</a:t>
            </a:r>
          </a:p>
          <a:p>
            <a:r>
              <a:rPr lang="en-US" dirty="0"/>
              <a:t>rectangle	</a:t>
            </a:r>
          </a:p>
          <a:p>
            <a:r>
              <a:rPr lang="en-US" dirty="0"/>
              <a:t>gratitude	</a:t>
            </a:r>
          </a:p>
          <a:p>
            <a:r>
              <a:rPr lang="en-US" dirty="0"/>
              <a:t>hurricane	</a:t>
            </a:r>
          </a:p>
          <a:p>
            <a:r>
              <a:rPr lang="en-US" dirty="0" smtClean="0"/>
              <a:t>Delaware</a:t>
            </a:r>
          </a:p>
          <a:p>
            <a:r>
              <a:rPr lang="en-US" dirty="0" smtClean="0"/>
              <a:t>adolescent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appendix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transferred</a:t>
            </a:r>
            <a:r>
              <a:rPr lang="en-US" dirty="0"/>
              <a:t>	</a:t>
            </a:r>
          </a:p>
          <a:p>
            <a:r>
              <a:rPr lang="en-US" dirty="0"/>
              <a:t>p</a:t>
            </a:r>
            <a:r>
              <a:rPr lang="en-US" dirty="0" smtClean="0"/>
              <a:t>olitician</a:t>
            </a:r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 smtClean="0"/>
              <a:t>acquiesce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disenchanted</a:t>
            </a:r>
          </a:p>
        </p:txBody>
      </p:sp>
    </p:spTree>
    <p:extLst>
      <p:ext uri="{BB962C8B-B14F-4D97-AF65-F5344CB8AC3E}">
        <p14:creationId xmlns:p14="http://schemas.microsoft.com/office/powerpoint/2010/main" val="32640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6 and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committee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adenoids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doughnut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illionaire</a:t>
            </a:r>
          </a:p>
          <a:p>
            <a:r>
              <a:rPr lang="en-US" dirty="0"/>
              <a:t>seize	</a:t>
            </a:r>
          </a:p>
          <a:p>
            <a:r>
              <a:rPr lang="en-US" dirty="0"/>
              <a:t>eerie	</a:t>
            </a:r>
          </a:p>
          <a:p>
            <a:r>
              <a:rPr lang="en-US" dirty="0"/>
              <a:t>boardwalk	</a:t>
            </a:r>
          </a:p>
          <a:p>
            <a:r>
              <a:rPr lang="en-US" dirty="0"/>
              <a:t>achieve	</a:t>
            </a:r>
          </a:p>
          <a:p>
            <a:r>
              <a:rPr lang="en-US" dirty="0"/>
              <a:t>dishonor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genre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themselves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solve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equal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commercial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sunset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directly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population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poem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smtClean="0"/>
              <a:t>ethod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/>
              <a:t>merchandise </a:t>
            </a:r>
            <a:endParaRPr lang="en-US" dirty="0" smtClean="0"/>
          </a:p>
          <a:p>
            <a:r>
              <a:rPr lang="en-US" dirty="0"/>
              <a:t>specialize 	</a:t>
            </a:r>
          </a:p>
        </p:txBody>
      </p:sp>
    </p:spTree>
    <p:extLst>
      <p:ext uri="{BB962C8B-B14F-4D97-AF65-F5344CB8AC3E}">
        <p14:creationId xmlns:p14="http://schemas.microsoft.com/office/powerpoint/2010/main" val="370653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2/3-Unit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delayed	</a:t>
            </a:r>
            <a:endParaRPr lang="en-US" dirty="0" smtClean="0"/>
          </a:p>
          <a:p>
            <a:r>
              <a:rPr lang="en-US" dirty="0" smtClean="0"/>
              <a:t>reaction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respect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standard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friends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leaders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service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antelope	</a:t>
            </a:r>
          </a:p>
          <a:p>
            <a:r>
              <a:rPr lang="en-US" dirty="0" smtClean="0"/>
              <a:t>adjusted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mtClean="0"/>
              <a:t>apparently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		</a:t>
            </a:r>
          </a:p>
          <a:p>
            <a:r>
              <a:rPr lang="en-US" dirty="0" smtClean="0"/>
              <a:t>roller </a:t>
            </a:r>
            <a:r>
              <a:rPr lang="en-US" dirty="0"/>
              <a:t>coaster	</a:t>
            </a:r>
            <a:endParaRPr lang="en-US" dirty="0" smtClean="0"/>
          </a:p>
          <a:p>
            <a:r>
              <a:rPr lang="en-US" dirty="0" smtClean="0"/>
              <a:t>misguided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216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4-Unit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arguing	</a:t>
            </a:r>
            <a:endParaRPr lang="en-US" dirty="0" smtClean="0"/>
          </a:p>
          <a:p>
            <a:r>
              <a:rPr lang="en-US" dirty="0" smtClean="0"/>
              <a:t>studio</a:t>
            </a:r>
            <a:r>
              <a:rPr lang="en-US" dirty="0"/>
              <a:t>	</a:t>
            </a:r>
          </a:p>
          <a:p>
            <a:r>
              <a:rPr lang="en-US" dirty="0"/>
              <a:t>mimicking	</a:t>
            </a:r>
            <a:endParaRPr lang="en-US" dirty="0" smtClean="0"/>
          </a:p>
          <a:p>
            <a:r>
              <a:rPr lang="en-US" dirty="0" smtClean="0"/>
              <a:t>flood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unemployment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yogurt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combine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critical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frequently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reduction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physician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restored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straight	</a:t>
            </a:r>
          </a:p>
          <a:p>
            <a:r>
              <a:rPr lang="en-US" dirty="0"/>
              <a:t>bacteria	</a:t>
            </a:r>
          </a:p>
          <a:p>
            <a:r>
              <a:rPr lang="en-US" dirty="0"/>
              <a:t>corruption	</a:t>
            </a:r>
          </a:p>
          <a:p>
            <a:r>
              <a:rPr lang="en-US" dirty="0"/>
              <a:t>qualified	</a:t>
            </a:r>
          </a:p>
          <a:p>
            <a:r>
              <a:rPr lang="en-US" dirty="0"/>
              <a:t>quadruple	</a:t>
            </a:r>
          </a:p>
          <a:p>
            <a:r>
              <a:rPr lang="en-US" dirty="0"/>
              <a:t>solstice	</a:t>
            </a:r>
          </a:p>
          <a:p>
            <a:r>
              <a:rPr lang="en-US" dirty="0"/>
              <a:t>undefeated	</a:t>
            </a:r>
          </a:p>
          <a:p>
            <a:r>
              <a:rPr lang="en-US" dirty="0" smtClean="0"/>
              <a:t>Visibility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Challenge</a:t>
            </a:r>
            <a:r>
              <a:rPr lang="en-US" dirty="0"/>
              <a:t>	</a:t>
            </a:r>
          </a:p>
          <a:p>
            <a:r>
              <a:rPr lang="en-US" dirty="0"/>
              <a:t>correlation		</a:t>
            </a:r>
            <a:endParaRPr lang="en-US" dirty="0" smtClean="0"/>
          </a:p>
          <a:p>
            <a:r>
              <a:rPr lang="en-US" dirty="0"/>
              <a:t>decaffeinated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6 and 7-Unit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delayed	</a:t>
            </a:r>
            <a:endParaRPr lang="en-US" dirty="0" smtClean="0"/>
          </a:p>
          <a:p>
            <a:r>
              <a:rPr lang="en-US" dirty="0" smtClean="0"/>
              <a:t>reaction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lobster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respect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window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igloo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standard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friends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sherbet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onton</a:t>
            </a:r>
          </a:p>
          <a:p>
            <a:r>
              <a:rPr lang="en-US" dirty="0"/>
              <a:t>leaders	</a:t>
            </a:r>
          </a:p>
          <a:p>
            <a:r>
              <a:rPr lang="en-US" dirty="0"/>
              <a:t>service 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antelope</a:t>
            </a:r>
            <a:r>
              <a:rPr lang="en-US" dirty="0"/>
              <a:t>	</a:t>
            </a:r>
          </a:p>
          <a:p>
            <a:r>
              <a:rPr lang="en-US" dirty="0"/>
              <a:t>adjusted	</a:t>
            </a:r>
          </a:p>
          <a:p>
            <a:r>
              <a:rPr lang="en-US" dirty="0"/>
              <a:t>before	</a:t>
            </a:r>
          </a:p>
          <a:p>
            <a:r>
              <a:rPr lang="en-US" dirty="0"/>
              <a:t>apparently	</a:t>
            </a:r>
          </a:p>
          <a:p>
            <a:r>
              <a:rPr lang="en-US" dirty="0"/>
              <a:t>roller coaster	</a:t>
            </a:r>
          </a:p>
          <a:p>
            <a:r>
              <a:rPr lang="en-US" dirty="0"/>
              <a:t>misguided	</a:t>
            </a:r>
          </a:p>
          <a:p>
            <a:r>
              <a:rPr lang="en-US" dirty="0"/>
              <a:t>bronchitis	</a:t>
            </a:r>
          </a:p>
          <a:p>
            <a:r>
              <a:rPr lang="en-US" dirty="0" smtClean="0"/>
              <a:t>harmonious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/>
              <a:t>u</a:t>
            </a:r>
            <a:r>
              <a:rPr lang="en-US" dirty="0" smtClean="0"/>
              <a:t>nemployment</a:t>
            </a:r>
          </a:p>
          <a:p>
            <a:r>
              <a:rPr lang="en-US" dirty="0"/>
              <a:t>frequently</a:t>
            </a:r>
          </a:p>
        </p:txBody>
      </p:sp>
    </p:spTree>
    <p:extLst>
      <p:ext uri="{BB962C8B-B14F-4D97-AF65-F5344CB8AC3E}">
        <p14:creationId xmlns:p14="http://schemas.microsoft.com/office/powerpoint/2010/main" val="1952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2/3-Unit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exclude	</a:t>
            </a:r>
            <a:endParaRPr lang="en-US" dirty="0" smtClean="0"/>
          </a:p>
          <a:p>
            <a:r>
              <a:rPr lang="en-US" dirty="0" smtClean="0"/>
              <a:t>pleasant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fear	</a:t>
            </a:r>
          </a:p>
          <a:p>
            <a:r>
              <a:rPr lang="en-US" dirty="0" smtClean="0"/>
              <a:t>discipline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changes	</a:t>
            </a:r>
          </a:p>
          <a:p>
            <a:r>
              <a:rPr lang="en-US" dirty="0" smtClean="0"/>
              <a:t>since	</a:t>
            </a:r>
          </a:p>
          <a:p>
            <a:r>
              <a:rPr lang="en-US" dirty="0" smtClean="0"/>
              <a:t>artificial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sidewalk</a:t>
            </a:r>
            <a:r>
              <a:rPr lang="en-US" dirty="0"/>
              <a:t>	</a:t>
            </a:r>
          </a:p>
          <a:p>
            <a:r>
              <a:rPr lang="en-US" dirty="0" smtClean="0"/>
              <a:t>might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muscles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 smtClean="0"/>
              <a:t>gracious</a:t>
            </a:r>
            <a:r>
              <a:rPr lang="en-US" dirty="0"/>
              <a:t>	</a:t>
            </a:r>
          </a:p>
          <a:p>
            <a:r>
              <a:rPr lang="en-US" dirty="0" smtClean="0"/>
              <a:t>obviously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32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4-Unit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boundary	</a:t>
            </a:r>
            <a:endParaRPr lang="en-US" dirty="0" smtClean="0"/>
          </a:p>
          <a:p>
            <a:r>
              <a:rPr lang="en-US" dirty="0" smtClean="0"/>
              <a:t>medical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efficient 	</a:t>
            </a:r>
            <a:endParaRPr lang="en-US" dirty="0" smtClean="0"/>
          </a:p>
          <a:p>
            <a:r>
              <a:rPr lang="en-US" dirty="0" smtClean="0"/>
              <a:t>temporary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motivate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suburbs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briefcase</a:t>
            </a:r>
            <a:r>
              <a:rPr lang="en-US" dirty="0"/>
              <a:t>	</a:t>
            </a:r>
          </a:p>
          <a:p>
            <a:r>
              <a:rPr lang="en-US" dirty="0" smtClean="0"/>
              <a:t>safety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someone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inspire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available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bagel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accountant	</a:t>
            </a:r>
          </a:p>
          <a:p>
            <a:r>
              <a:rPr lang="en-US" dirty="0"/>
              <a:t>incident	</a:t>
            </a:r>
          </a:p>
          <a:p>
            <a:r>
              <a:rPr lang="en-US" dirty="0"/>
              <a:t>scenery	</a:t>
            </a:r>
          </a:p>
          <a:p>
            <a:r>
              <a:rPr lang="en-US" dirty="0"/>
              <a:t>expansion	</a:t>
            </a:r>
          </a:p>
          <a:p>
            <a:r>
              <a:rPr lang="en-US" dirty="0"/>
              <a:t>itinerary	</a:t>
            </a:r>
          </a:p>
          <a:p>
            <a:r>
              <a:rPr lang="en-US" dirty="0"/>
              <a:t>indecision	</a:t>
            </a:r>
          </a:p>
          <a:p>
            <a:r>
              <a:rPr lang="en-US" dirty="0"/>
              <a:t>discriminate</a:t>
            </a:r>
          </a:p>
          <a:p>
            <a:r>
              <a:rPr lang="en-US" dirty="0"/>
              <a:t>university </a:t>
            </a:r>
          </a:p>
          <a:p>
            <a:pPr marL="0" indent="0">
              <a:buNone/>
            </a:pPr>
            <a:r>
              <a:rPr lang="en-US" dirty="0"/>
              <a:t>Challenge	</a:t>
            </a:r>
          </a:p>
          <a:p>
            <a:r>
              <a:rPr lang="en-US" dirty="0"/>
              <a:t>commemoration		</a:t>
            </a:r>
          </a:p>
          <a:p>
            <a:r>
              <a:rPr lang="en-US" dirty="0"/>
              <a:t>bicentennial</a:t>
            </a:r>
          </a:p>
        </p:txBody>
      </p:sp>
    </p:spTree>
    <p:extLst>
      <p:ext uri="{BB962C8B-B14F-4D97-AF65-F5344CB8AC3E}">
        <p14:creationId xmlns:p14="http://schemas.microsoft.com/office/powerpoint/2010/main" val="40743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49</Words>
  <Application>Microsoft Office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Spelling</vt:lpstr>
      <vt:lpstr>Period 2/3</vt:lpstr>
      <vt:lpstr>Period 4</vt:lpstr>
      <vt:lpstr>Period 6 and 7</vt:lpstr>
      <vt:lpstr>Period 2/3-Unit 11</vt:lpstr>
      <vt:lpstr>Period 4-Unit 11</vt:lpstr>
      <vt:lpstr>Period 6 and 7-Unit 11</vt:lpstr>
      <vt:lpstr>Period 2/3-Unit 12</vt:lpstr>
      <vt:lpstr>Period 4-Unit 12</vt:lpstr>
      <vt:lpstr>Period 6 and 7-Unit 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Teacher17</dc:creator>
  <cp:lastModifiedBy>Teacher17</cp:lastModifiedBy>
  <cp:revision>8</cp:revision>
  <cp:lastPrinted>2018-01-29T18:12:34Z</cp:lastPrinted>
  <dcterms:created xsi:type="dcterms:W3CDTF">2018-01-08T13:13:17Z</dcterms:created>
  <dcterms:modified xsi:type="dcterms:W3CDTF">2018-01-29T20:19:35Z</dcterms:modified>
</cp:coreProperties>
</file>