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2C63F2C-0F48-4307-8BA4-2488E056308B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7119CAE-9465-4C5A-B447-12AAE8E1C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3F2C-0F48-4307-8BA4-2488E056308B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9CAE-9465-4C5A-B447-12AAE8E1C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3F2C-0F48-4307-8BA4-2488E056308B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9CAE-9465-4C5A-B447-12AAE8E1C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3F2C-0F48-4307-8BA4-2488E056308B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9CAE-9465-4C5A-B447-12AAE8E1C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3F2C-0F48-4307-8BA4-2488E056308B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9CAE-9465-4C5A-B447-12AAE8E1C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3F2C-0F48-4307-8BA4-2488E056308B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9CAE-9465-4C5A-B447-12AAE8E1CA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3F2C-0F48-4307-8BA4-2488E056308B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9CAE-9465-4C5A-B447-12AAE8E1CA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3F2C-0F48-4307-8BA4-2488E056308B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9CAE-9465-4C5A-B447-12AAE8E1C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3F2C-0F48-4307-8BA4-2488E056308B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9CAE-9465-4C5A-B447-12AAE8E1C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2C63F2C-0F48-4307-8BA4-2488E056308B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7119CAE-9465-4C5A-B447-12AAE8E1C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2C63F2C-0F48-4307-8BA4-2488E056308B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7119CAE-9465-4C5A-B447-12AAE8E1C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2C63F2C-0F48-4307-8BA4-2488E056308B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7119CAE-9465-4C5A-B447-12AAE8E1CA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SPELLING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8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UNIT/WEEK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133600"/>
            <a:ext cx="6196405" cy="36038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plane – (a flying vehicle)</a:t>
            </a:r>
          </a:p>
          <a:p>
            <a:r>
              <a:rPr lang="en-US" dirty="0"/>
              <a:t>plain – (not fancy)</a:t>
            </a:r>
          </a:p>
          <a:p>
            <a:r>
              <a:rPr lang="en-US" dirty="0"/>
              <a:t>sale – (special prices)</a:t>
            </a:r>
          </a:p>
          <a:p>
            <a:r>
              <a:rPr lang="en-US" dirty="0"/>
              <a:t>sail – (use the wind)</a:t>
            </a:r>
          </a:p>
          <a:p>
            <a:r>
              <a:rPr lang="en-US" dirty="0"/>
              <a:t>waste – (use too much)</a:t>
            </a:r>
          </a:p>
          <a:p>
            <a:r>
              <a:rPr lang="en-US" dirty="0"/>
              <a:t>waist – (above your hips )                                                        </a:t>
            </a:r>
          </a:p>
          <a:p>
            <a:r>
              <a:rPr lang="en-US" dirty="0"/>
              <a:t>away</a:t>
            </a:r>
          </a:p>
          <a:p>
            <a:r>
              <a:rPr lang="en-US" dirty="0"/>
              <a:t>spray     </a:t>
            </a:r>
          </a:p>
          <a:p>
            <a:r>
              <a:rPr lang="en-US" dirty="0"/>
              <a:t>maybe</a:t>
            </a:r>
          </a:p>
          <a:p>
            <a:r>
              <a:rPr lang="en-US" dirty="0"/>
              <a:t>paint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UNIT </a:t>
            </a:r>
            <a:r>
              <a:rPr lang="en-US" dirty="0" smtClean="0"/>
              <a:t>2 (LONG 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reach</a:t>
            </a:r>
          </a:p>
          <a:p>
            <a:r>
              <a:rPr lang="en-US" dirty="0"/>
              <a:t>field</a:t>
            </a:r>
          </a:p>
          <a:p>
            <a:r>
              <a:rPr lang="en-US" dirty="0"/>
              <a:t>wheel</a:t>
            </a:r>
          </a:p>
          <a:p>
            <a:r>
              <a:rPr lang="en-US" dirty="0"/>
              <a:t>cheese</a:t>
            </a:r>
          </a:p>
          <a:p>
            <a:r>
              <a:rPr lang="en-US" dirty="0"/>
              <a:t>theme</a:t>
            </a:r>
          </a:p>
          <a:p>
            <a:r>
              <a:rPr lang="en-US" dirty="0"/>
              <a:t>steam</a:t>
            </a:r>
          </a:p>
          <a:p>
            <a:r>
              <a:rPr lang="en-US" dirty="0"/>
              <a:t>shriek</a:t>
            </a:r>
          </a:p>
          <a:p>
            <a:r>
              <a:rPr lang="en-US" dirty="0"/>
              <a:t>geese</a:t>
            </a:r>
          </a:p>
          <a:p>
            <a:r>
              <a:rPr lang="en-US" dirty="0"/>
              <a:t>scene</a:t>
            </a:r>
          </a:p>
          <a:p>
            <a:r>
              <a:rPr lang="en-US" dirty="0" smtClean="0"/>
              <a:t>piece</a:t>
            </a:r>
          </a:p>
          <a:p>
            <a:pPr marL="0" indent="0">
              <a:buNone/>
            </a:pPr>
            <a:r>
              <a:rPr lang="en-US" dirty="0" smtClean="0"/>
              <a:t>(write each word three more times: due Thursday)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454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7519</TotalTime>
  <Words>76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Pushpin</vt:lpstr>
      <vt:lpstr>SPELLING</vt:lpstr>
      <vt:lpstr>UNIT/WEEK 1</vt:lpstr>
      <vt:lpstr>UNIT 2 (LONG 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</dc:title>
  <dc:creator>Teacher17</dc:creator>
  <cp:lastModifiedBy>Teacher17</cp:lastModifiedBy>
  <cp:revision>7</cp:revision>
  <dcterms:created xsi:type="dcterms:W3CDTF">2017-10-09T12:00:27Z</dcterms:created>
  <dcterms:modified xsi:type="dcterms:W3CDTF">2017-10-17T16:47:14Z</dcterms:modified>
</cp:coreProperties>
</file>