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B35C8-4DBF-483F-8B1A-B49947722459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07D17-96A2-44EA-AFBC-80776F69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3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92CC44-9B6B-4310-86E0-5CE5DE523C6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</a:t>
            </a:r>
            <a:r>
              <a:rPr lang="en-US" dirty="0" smtClean="0"/>
              <a:t>6/7 </a:t>
            </a:r>
            <a:r>
              <a:rPr lang="en-US" dirty="0" smtClean="0"/>
              <a:t>SPELLING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gram</a:t>
            </a:r>
          </a:p>
          <a:p>
            <a:r>
              <a:rPr lang="en-US" dirty="0"/>
              <a:t>clash</a:t>
            </a:r>
          </a:p>
          <a:p>
            <a:r>
              <a:rPr lang="en-US" dirty="0"/>
              <a:t>dense</a:t>
            </a:r>
          </a:p>
          <a:p>
            <a:r>
              <a:rPr lang="en-US" dirty="0"/>
              <a:t>dread</a:t>
            </a:r>
          </a:p>
          <a:p>
            <a:r>
              <a:rPr lang="en-US" dirty="0"/>
              <a:t>prank</a:t>
            </a:r>
          </a:p>
          <a:p>
            <a:r>
              <a:rPr lang="en-US" dirty="0" smtClean="0"/>
              <a:t>strict</a:t>
            </a:r>
            <a:endParaRPr lang="en-US" dirty="0"/>
          </a:p>
          <a:p>
            <a:r>
              <a:rPr lang="en-US" dirty="0"/>
              <a:t>drill</a:t>
            </a:r>
          </a:p>
          <a:p>
            <a:r>
              <a:rPr lang="en-US" dirty="0"/>
              <a:t>swan</a:t>
            </a:r>
          </a:p>
          <a:p>
            <a:r>
              <a:rPr lang="en-US" dirty="0"/>
              <a:t>prod</a:t>
            </a:r>
          </a:p>
          <a:p>
            <a:r>
              <a:rPr lang="en-US" dirty="0"/>
              <a:t>shrunk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clutch</a:t>
            </a:r>
          </a:p>
          <a:p>
            <a:r>
              <a:rPr lang="en-US" dirty="0"/>
              <a:t>threat</a:t>
            </a:r>
          </a:p>
          <a:p>
            <a:r>
              <a:rPr lang="en-US" dirty="0"/>
              <a:t>dwell</a:t>
            </a:r>
          </a:p>
          <a:p>
            <a:r>
              <a:rPr lang="en-US" dirty="0"/>
              <a:t>fund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rank</a:t>
            </a:r>
          </a:p>
          <a:p>
            <a:r>
              <a:rPr lang="en-US" dirty="0"/>
              <a:t>brink</a:t>
            </a:r>
          </a:p>
          <a:p>
            <a:r>
              <a:rPr lang="en-US" dirty="0"/>
              <a:t>mock</a:t>
            </a:r>
          </a:p>
          <a:p>
            <a:r>
              <a:rPr lang="en-US" dirty="0"/>
              <a:t>plaid</a:t>
            </a:r>
          </a:p>
        </p:txBody>
      </p:sp>
    </p:spTree>
    <p:extLst>
      <p:ext uri="{BB962C8B-B14F-4D97-AF65-F5344CB8AC3E}">
        <p14:creationId xmlns:p14="http://schemas.microsoft.com/office/powerpoint/2010/main" val="311072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slope</a:t>
            </a:r>
          </a:p>
          <a:p>
            <a:r>
              <a:rPr lang="en-US" dirty="0"/>
              <a:t>acute</a:t>
            </a:r>
          </a:p>
          <a:p>
            <a:r>
              <a:rPr lang="en-US" dirty="0"/>
              <a:t>remote</a:t>
            </a:r>
          </a:p>
          <a:p>
            <a:r>
              <a:rPr lang="en-US" dirty="0"/>
              <a:t>bathe</a:t>
            </a:r>
          </a:p>
          <a:p>
            <a:r>
              <a:rPr lang="en-US" dirty="0"/>
              <a:t>gaze</a:t>
            </a:r>
          </a:p>
          <a:p>
            <a:r>
              <a:rPr lang="en-US" dirty="0"/>
              <a:t>rhyme</a:t>
            </a:r>
          </a:p>
          <a:p>
            <a:r>
              <a:rPr lang="en-US" dirty="0"/>
              <a:t>keen</a:t>
            </a:r>
          </a:p>
          <a:p>
            <a:r>
              <a:rPr lang="en-US" dirty="0"/>
              <a:t>tile</a:t>
            </a:r>
          </a:p>
          <a:p>
            <a:r>
              <a:rPr lang="en-US" dirty="0"/>
              <a:t>fuse</a:t>
            </a:r>
          </a:p>
          <a:p>
            <a:r>
              <a:rPr lang="en-US" dirty="0" smtClean="0"/>
              <a:t>bleach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loan</a:t>
            </a:r>
          </a:p>
          <a:p>
            <a:r>
              <a:rPr lang="en-US" dirty="0"/>
              <a:t>tote</a:t>
            </a:r>
          </a:p>
          <a:p>
            <a:r>
              <a:rPr lang="en-US" dirty="0"/>
              <a:t>foal</a:t>
            </a:r>
          </a:p>
          <a:p>
            <a:r>
              <a:rPr lang="en-US" dirty="0"/>
              <a:t>foe</a:t>
            </a:r>
          </a:p>
          <a:p>
            <a:r>
              <a:rPr lang="en-US" dirty="0"/>
              <a:t>coax</a:t>
            </a:r>
          </a:p>
          <a:p>
            <a:r>
              <a:rPr lang="en-US" dirty="0"/>
              <a:t>bleak</a:t>
            </a:r>
          </a:p>
          <a:p>
            <a:r>
              <a:rPr lang="en-US" dirty="0"/>
              <a:t>continue</a:t>
            </a:r>
          </a:p>
          <a:p>
            <a:r>
              <a:rPr lang="en-US" dirty="0"/>
              <a:t>pave</a:t>
            </a:r>
          </a:p>
          <a:p>
            <a:r>
              <a:rPr lang="en-US" dirty="0"/>
              <a:t>meek</a:t>
            </a:r>
          </a:p>
          <a:p>
            <a:r>
              <a:rPr lang="en-US" dirty="0"/>
              <a:t>shrine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1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search</a:t>
            </a:r>
          </a:p>
          <a:p>
            <a:r>
              <a:rPr lang="en-US" dirty="0"/>
              <a:t>starve</a:t>
            </a:r>
          </a:p>
          <a:p>
            <a:r>
              <a:rPr lang="en-US" dirty="0"/>
              <a:t>rumor</a:t>
            </a:r>
          </a:p>
          <a:p>
            <a:r>
              <a:rPr lang="en-US" dirty="0"/>
              <a:t>reward</a:t>
            </a:r>
          </a:p>
          <a:p>
            <a:r>
              <a:rPr lang="en-US" dirty="0"/>
              <a:t>sparkle</a:t>
            </a:r>
          </a:p>
          <a:p>
            <a:r>
              <a:rPr lang="en-US" dirty="0"/>
              <a:t>bargain</a:t>
            </a:r>
          </a:p>
          <a:p>
            <a:r>
              <a:rPr lang="en-US" dirty="0"/>
              <a:t>parched</a:t>
            </a:r>
          </a:p>
          <a:p>
            <a:r>
              <a:rPr lang="en-US" dirty="0"/>
              <a:t>pursue</a:t>
            </a:r>
          </a:p>
          <a:p>
            <a:r>
              <a:rPr lang="en-US" dirty="0"/>
              <a:t>servant</a:t>
            </a:r>
          </a:p>
          <a:p>
            <a:r>
              <a:rPr lang="en-US" dirty="0" smtClean="0"/>
              <a:t>torch</a:t>
            </a:r>
          </a:p>
          <a:p>
            <a:r>
              <a:rPr lang="en-US" dirty="0"/>
              <a:t>earnest</a:t>
            </a:r>
          </a:p>
          <a:p>
            <a:r>
              <a:rPr lang="en-US" dirty="0"/>
              <a:t>mourn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fierce</a:t>
            </a:r>
            <a:endParaRPr lang="en-US" dirty="0"/>
          </a:p>
          <a:p>
            <a:r>
              <a:rPr lang="en-US" dirty="0"/>
              <a:t>pierce</a:t>
            </a:r>
          </a:p>
          <a:p>
            <a:r>
              <a:rPr lang="en-US" dirty="0"/>
              <a:t>urge</a:t>
            </a:r>
          </a:p>
          <a:p>
            <a:r>
              <a:rPr lang="en-US" dirty="0"/>
              <a:t>wharf</a:t>
            </a:r>
          </a:p>
          <a:p>
            <a:r>
              <a:rPr lang="en-US" dirty="0"/>
              <a:t>court</a:t>
            </a:r>
          </a:p>
          <a:p>
            <a:r>
              <a:rPr lang="en-US" dirty="0"/>
              <a:t>weird</a:t>
            </a:r>
          </a:p>
          <a:p>
            <a:r>
              <a:rPr lang="en-US" dirty="0"/>
              <a:t>favorite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r>
              <a:rPr lang="en-US" dirty="0"/>
              <a:t>forbid</a:t>
            </a:r>
          </a:p>
          <a:p>
            <a:r>
              <a:rPr lang="en-US" dirty="0"/>
              <a:t>shortcut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0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8448" y="2121406"/>
            <a:ext cx="3200400" cy="38983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heartbeat</a:t>
            </a:r>
          </a:p>
          <a:p>
            <a:r>
              <a:rPr lang="en-US" dirty="0"/>
              <a:t>northwest</a:t>
            </a:r>
          </a:p>
          <a:p>
            <a:r>
              <a:rPr lang="en-US" dirty="0"/>
              <a:t>seaweed</a:t>
            </a:r>
          </a:p>
          <a:p>
            <a:r>
              <a:rPr lang="en-US" dirty="0"/>
              <a:t>eyelid</a:t>
            </a:r>
          </a:p>
          <a:p>
            <a:r>
              <a:rPr lang="en-US" dirty="0"/>
              <a:t>seashell</a:t>
            </a:r>
          </a:p>
          <a:p>
            <a:r>
              <a:rPr lang="en-US" dirty="0"/>
              <a:t>twenty-five</a:t>
            </a:r>
          </a:p>
          <a:p>
            <a:r>
              <a:rPr lang="en-US" dirty="0"/>
              <a:t>wading pool</a:t>
            </a:r>
          </a:p>
          <a:p>
            <a:r>
              <a:rPr lang="en-US" dirty="0"/>
              <a:t>nearsighted</a:t>
            </a:r>
          </a:p>
          <a:p>
            <a:r>
              <a:rPr lang="en-US" dirty="0"/>
              <a:t>brother-in-law</a:t>
            </a:r>
          </a:p>
          <a:p>
            <a:r>
              <a:rPr lang="en-US" dirty="0" smtClean="0"/>
              <a:t>old-fashioned</a:t>
            </a:r>
          </a:p>
          <a:p>
            <a:r>
              <a:rPr lang="en-US" dirty="0"/>
              <a:t>fulltime</a:t>
            </a:r>
          </a:p>
          <a:p>
            <a:r>
              <a:rPr lang="en-US" dirty="0"/>
              <a:t>windshield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119312"/>
            <a:ext cx="3200400" cy="39004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watermelon</a:t>
            </a:r>
            <a:endParaRPr lang="en-US" dirty="0"/>
          </a:p>
          <a:p>
            <a:r>
              <a:rPr lang="en-US" dirty="0"/>
              <a:t>science fiction</a:t>
            </a:r>
          </a:p>
          <a:p>
            <a:r>
              <a:rPr lang="en-US" dirty="0"/>
              <a:t>self-respect</a:t>
            </a:r>
          </a:p>
          <a:p>
            <a:r>
              <a:rPr lang="en-US" dirty="0"/>
              <a:t>all-star</a:t>
            </a:r>
          </a:p>
          <a:p>
            <a:r>
              <a:rPr lang="en-US" dirty="0"/>
              <a:t>after-school</a:t>
            </a:r>
          </a:p>
          <a:p>
            <a:r>
              <a:rPr lang="en-US" dirty="0"/>
              <a:t>teenager</a:t>
            </a:r>
          </a:p>
          <a:p>
            <a:r>
              <a:rPr lang="en-US" dirty="0"/>
              <a:t>fingernail</a:t>
            </a:r>
          </a:p>
          <a:p>
            <a:r>
              <a:rPr lang="en-US" dirty="0"/>
              <a:t>question </a:t>
            </a:r>
            <a:r>
              <a:rPr lang="en-US" dirty="0" smtClean="0"/>
              <a:t>mark</a:t>
            </a:r>
          </a:p>
          <a:p>
            <a:endParaRPr lang="en-US" dirty="0"/>
          </a:p>
          <a:p>
            <a:r>
              <a:rPr lang="en-US" dirty="0" smtClean="0"/>
              <a:t>CHALLENGE WORDS</a:t>
            </a:r>
          </a:p>
          <a:p>
            <a:r>
              <a:rPr lang="en-US" dirty="0"/>
              <a:t>barbed wire</a:t>
            </a:r>
          </a:p>
          <a:p>
            <a:r>
              <a:rPr lang="en-US" dirty="0"/>
              <a:t>fire escape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07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26390</TotalTime>
  <Words>103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PERIOD 6/7 SPELLING LIST</vt:lpstr>
      <vt:lpstr>UNIT 3</vt:lpstr>
      <vt:lpstr>UNIT 4</vt:lpstr>
      <vt:lpstr>UNIT 5</vt:lpstr>
      <vt:lpstr>UNIT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5/6 SPELLING LIST</dc:title>
  <dc:creator>Teacher17</dc:creator>
  <cp:lastModifiedBy>Teacher17</cp:lastModifiedBy>
  <cp:revision>11</cp:revision>
  <cp:lastPrinted>2017-11-03T13:58:55Z</cp:lastPrinted>
  <dcterms:created xsi:type="dcterms:W3CDTF">2017-10-23T19:59:14Z</dcterms:created>
  <dcterms:modified xsi:type="dcterms:W3CDTF">2017-11-13T20:10:55Z</dcterms:modified>
</cp:coreProperties>
</file>