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808680-91B6-4381-B0BD-5F556589408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85D3A2-395E-4E94-B480-DCC464BB28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6 and 7 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4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United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committee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adenoids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doughnut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illionaire</a:t>
            </a:r>
          </a:p>
          <a:p>
            <a:r>
              <a:rPr lang="en-US" dirty="0"/>
              <a:t>seize	</a:t>
            </a:r>
          </a:p>
          <a:p>
            <a:r>
              <a:rPr lang="en-US" dirty="0"/>
              <a:t>eerie	</a:t>
            </a:r>
          </a:p>
          <a:p>
            <a:r>
              <a:rPr lang="en-US" dirty="0"/>
              <a:t>boardwalk	</a:t>
            </a:r>
          </a:p>
          <a:p>
            <a:r>
              <a:rPr lang="en-US" dirty="0"/>
              <a:t>achieve	</a:t>
            </a:r>
          </a:p>
          <a:p>
            <a:r>
              <a:rPr lang="en-US" dirty="0"/>
              <a:t>dishonor 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genre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themselves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solve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equal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commercial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sunset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directly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population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poem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smtClean="0"/>
              <a:t>ethod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/>
              <a:t>merchandise </a:t>
            </a:r>
            <a:endParaRPr lang="en-US" dirty="0" smtClean="0"/>
          </a:p>
          <a:p>
            <a:r>
              <a:rPr lang="en-US" dirty="0"/>
              <a:t>specialize 	</a:t>
            </a:r>
          </a:p>
        </p:txBody>
      </p:sp>
    </p:spTree>
    <p:extLst>
      <p:ext uri="{BB962C8B-B14F-4D97-AF65-F5344CB8AC3E}">
        <p14:creationId xmlns:p14="http://schemas.microsoft.com/office/powerpoint/2010/main" val="194193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delayed	</a:t>
            </a:r>
            <a:endParaRPr lang="en-US" dirty="0" smtClean="0"/>
          </a:p>
          <a:p>
            <a:r>
              <a:rPr lang="en-US" dirty="0" smtClean="0"/>
              <a:t>reaction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lobster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respect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window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igloo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standard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friends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sherbet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onton</a:t>
            </a:r>
          </a:p>
          <a:p>
            <a:r>
              <a:rPr lang="en-US" dirty="0"/>
              <a:t>leaders	</a:t>
            </a:r>
          </a:p>
          <a:p>
            <a:r>
              <a:rPr lang="en-US" dirty="0"/>
              <a:t>service 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antelope</a:t>
            </a:r>
            <a:r>
              <a:rPr lang="en-US" dirty="0"/>
              <a:t>	</a:t>
            </a:r>
          </a:p>
          <a:p>
            <a:r>
              <a:rPr lang="en-US" dirty="0"/>
              <a:t>adjusted	</a:t>
            </a:r>
          </a:p>
          <a:p>
            <a:r>
              <a:rPr lang="en-US" dirty="0"/>
              <a:t>before	</a:t>
            </a:r>
          </a:p>
          <a:p>
            <a:r>
              <a:rPr lang="en-US" dirty="0"/>
              <a:t>apparently	</a:t>
            </a:r>
          </a:p>
          <a:p>
            <a:r>
              <a:rPr lang="en-US" dirty="0"/>
              <a:t>roller coaster	</a:t>
            </a:r>
          </a:p>
          <a:p>
            <a:r>
              <a:rPr lang="en-US" dirty="0"/>
              <a:t>misguided	</a:t>
            </a:r>
          </a:p>
          <a:p>
            <a:r>
              <a:rPr lang="en-US" dirty="0"/>
              <a:t>bronchitis	</a:t>
            </a:r>
          </a:p>
          <a:p>
            <a:r>
              <a:rPr lang="en-US" dirty="0" smtClean="0"/>
              <a:t>harmonious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/>
              <a:t>u</a:t>
            </a:r>
            <a:r>
              <a:rPr lang="en-US" dirty="0" smtClean="0"/>
              <a:t>nemployment</a:t>
            </a:r>
          </a:p>
          <a:p>
            <a:r>
              <a:rPr lang="en-US" dirty="0"/>
              <a:t>frequently</a:t>
            </a:r>
          </a:p>
        </p:txBody>
      </p:sp>
    </p:spTree>
    <p:extLst>
      <p:ext uri="{BB962C8B-B14F-4D97-AF65-F5344CB8AC3E}">
        <p14:creationId xmlns:p14="http://schemas.microsoft.com/office/powerpoint/2010/main" val="30532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exclude		</a:t>
            </a:r>
            <a:endParaRPr lang="en-US" dirty="0" smtClean="0"/>
          </a:p>
          <a:p>
            <a:r>
              <a:rPr lang="en-US" dirty="0" smtClean="0"/>
              <a:t>pleasant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fear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discipline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changes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rtificial</a:t>
            </a:r>
          </a:p>
          <a:p>
            <a:r>
              <a:rPr lang="en-US" dirty="0" smtClean="0"/>
              <a:t>motivat</a:t>
            </a:r>
            <a:r>
              <a:rPr lang="en-US" dirty="0"/>
              <a:t>e	</a:t>
            </a:r>
            <a:endParaRPr lang="en-US" dirty="0" smtClean="0"/>
          </a:p>
          <a:p>
            <a:r>
              <a:rPr lang="en-US" dirty="0" smtClean="0"/>
              <a:t>sidewalk</a:t>
            </a:r>
            <a:r>
              <a:rPr lang="en-US" dirty="0"/>
              <a:t>	</a:t>
            </a:r>
          </a:p>
          <a:p>
            <a:r>
              <a:rPr lang="en-US" dirty="0" smtClean="0"/>
              <a:t>hoax</a:t>
            </a:r>
            <a:r>
              <a:rPr lang="en-US"/>
              <a:t>	</a:t>
            </a:r>
            <a:r>
              <a:rPr lang="en-US" dirty="0"/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muscles	</a:t>
            </a:r>
          </a:p>
          <a:p>
            <a:r>
              <a:rPr lang="en-US" dirty="0"/>
              <a:t>hostile	</a:t>
            </a:r>
          </a:p>
          <a:p>
            <a:r>
              <a:rPr lang="en-US" dirty="0"/>
              <a:t>susceptible	</a:t>
            </a:r>
          </a:p>
          <a:p>
            <a:r>
              <a:rPr lang="en-US" dirty="0"/>
              <a:t>gracious	</a:t>
            </a:r>
          </a:p>
          <a:p>
            <a:r>
              <a:rPr lang="en-US" dirty="0"/>
              <a:t>medical 	</a:t>
            </a:r>
          </a:p>
          <a:p>
            <a:r>
              <a:rPr lang="en-US" dirty="0"/>
              <a:t>obviously</a:t>
            </a:r>
          </a:p>
          <a:p>
            <a:pPr marL="0" indent="0">
              <a:buNone/>
            </a:pPr>
            <a:r>
              <a:rPr lang="en-US" dirty="0"/>
              <a:t>Challenge</a:t>
            </a:r>
          </a:p>
          <a:p>
            <a:r>
              <a:rPr lang="en-US" dirty="0"/>
              <a:t>expansion</a:t>
            </a:r>
          </a:p>
          <a:p>
            <a:r>
              <a:rPr lang="en-US" dirty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14526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3822192" cy="4450080"/>
          </a:xfrm>
        </p:spPr>
        <p:txBody>
          <a:bodyPr>
            <a:normAutofit/>
          </a:bodyPr>
          <a:lstStyle/>
          <a:p>
            <a:r>
              <a:rPr lang="en-US" dirty="0"/>
              <a:t>expert		</a:t>
            </a:r>
          </a:p>
          <a:p>
            <a:r>
              <a:rPr lang="en-US" dirty="0"/>
              <a:t>didn't		</a:t>
            </a:r>
          </a:p>
          <a:p>
            <a:r>
              <a:rPr lang="en-US" dirty="0"/>
              <a:t>poetry	</a:t>
            </a:r>
          </a:p>
          <a:p>
            <a:r>
              <a:rPr lang="en-US" dirty="0"/>
              <a:t>artichoke		</a:t>
            </a:r>
          </a:p>
          <a:p>
            <a:r>
              <a:rPr lang="en-US" dirty="0"/>
              <a:t>m</a:t>
            </a:r>
            <a:r>
              <a:rPr lang="en-US" dirty="0" smtClean="0"/>
              <a:t>ediocre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Challenge</a:t>
            </a:r>
            <a:r>
              <a:rPr lang="en-US" dirty="0"/>
              <a:t>	</a:t>
            </a:r>
          </a:p>
          <a:p>
            <a:r>
              <a:rPr lang="en-US" dirty="0"/>
              <a:t>icicles	</a:t>
            </a:r>
          </a:p>
          <a:p>
            <a:r>
              <a:rPr lang="en-US" dirty="0"/>
              <a:t>etiquette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76655" y="1752600"/>
            <a:ext cx="3822192" cy="43738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common	</a:t>
            </a:r>
            <a:endParaRPr lang="en-US" dirty="0" smtClean="0"/>
          </a:p>
          <a:p>
            <a:r>
              <a:rPr lang="en-US" dirty="0" smtClean="0"/>
              <a:t>whether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behind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twenty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hasty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certainly</a:t>
            </a:r>
            <a:r>
              <a:rPr lang="en-US" dirty="0"/>
              <a:t>	</a:t>
            </a:r>
          </a:p>
          <a:p>
            <a:r>
              <a:rPr lang="en-US" dirty="0"/>
              <a:t>would	</a:t>
            </a:r>
            <a:endParaRPr lang="en-US" dirty="0" smtClean="0"/>
          </a:p>
          <a:p>
            <a:r>
              <a:rPr lang="en-US" dirty="0" smtClean="0"/>
              <a:t>recycle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fraction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miles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30752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23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Period 6 and 7 Spelling</vt:lpstr>
      <vt:lpstr>Unit 10</vt:lpstr>
      <vt:lpstr>Unit 11</vt:lpstr>
      <vt:lpstr>Unit 12</vt:lpstr>
      <vt:lpstr>Unit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6 and 7 Spelling</dc:title>
  <dc:creator>Teacher17</dc:creator>
  <cp:lastModifiedBy>Teacher17</cp:lastModifiedBy>
  <cp:revision>2</cp:revision>
  <dcterms:created xsi:type="dcterms:W3CDTF">2018-02-02T17:43:59Z</dcterms:created>
  <dcterms:modified xsi:type="dcterms:W3CDTF">2018-02-02T20:03:34Z</dcterms:modified>
</cp:coreProperties>
</file>