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B92CC44-9B6B-4310-86E0-5CE5DE523C6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CC44-9B6B-4310-86E0-5CE5DE523C6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B92CC44-9B6B-4310-86E0-5CE5DE523C6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B92CC44-9B6B-4310-86E0-5CE5DE523C6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92CC44-9B6B-4310-86E0-5CE5DE523C6A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A68039A-6419-4419-ADDA-ABB3BE212F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5/6 SPELLING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gram</a:t>
            </a:r>
          </a:p>
          <a:p>
            <a:r>
              <a:rPr lang="en-US" dirty="0"/>
              <a:t>clash</a:t>
            </a:r>
          </a:p>
          <a:p>
            <a:r>
              <a:rPr lang="en-US" dirty="0"/>
              <a:t>dense</a:t>
            </a:r>
          </a:p>
          <a:p>
            <a:r>
              <a:rPr lang="en-US" dirty="0"/>
              <a:t>dread</a:t>
            </a:r>
          </a:p>
          <a:p>
            <a:r>
              <a:rPr lang="en-US" dirty="0"/>
              <a:t>prank</a:t>
            </a:r>
          </a:p>
          <a:p>
            <a:r>
              <a:rPr lang="en-US" dirty="0" smtClean="0"/>
              <a:t>strict</a:t>
            </a:r>
            <a:endParaRPr lang="en-US" dirty="0"/>
          </a:p>
          <a:p>
            <a:r>
              <a:rPr lang="en-US" dirty="0"/>
              <a:t>drill</a:t>
            </a:r>
          </a:p>
          <a:p>
            <a:r>
              <a:rPr lang="en-US" dirty="0"/>
              <a:t>swan</a:t>
            </a:r>
          </a:p>
          <a:p>
            <a:r>
              <a:rPr lang="en-US" dirty="0"/>
              <a:t>prod</a:t>
            </a:r>
          </a:p>
          <a:p>
            <a:r>
              <a:rPr lang="en-US" dirty="0"/>
              <a:t>shrunk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clutch</a:t>
            </a:r>
          </a:p>
          <a:p>
            <a:r>
              <a:rPr lang="en-US" dirty="0"/>
              <a:t>threat</a:t>
            </a:r>
          </a:p>
          <a:p>
            <a:r>
              <a:rPr lang="en-US" dirty="0"/>
              <a:t>dwell</a:t>
            </a:r>
          </a:p>
          <a:p>
            <a:r>
              <a:rPr lang="en-US" dirty="0"/>
              <a:t>fund</a:t>
            </a:r>
          </a:p>
          <a:p>
            <a:r>
              <a:rPr lang="en-US" dirty="0"/>
              <a:t>text</a:t>
            </a:r>
          </a:p>
          <a:p>
            <a:r>
              <a:rPr lang="en-US" dirty="0"/>
              <a:t>rank</a:t>
            </a:r>
          </a:p>
          <a:p>
            <a:r>
              <a:rPr lang="en-US" dirty="0"/>
              <a:t>brink</a:t>
            </a:r>
          </a:p>
          <a:p>
            <a:r>
              <a:rPr lang="en-US" dirty="0"/>
              <a:t>mock</a:t>
            </a:r>
          </a:p>
          <a:p>
            <a:r>
              <a:rPr lang="en-US" dirty="0"/>
              <a:t>plaid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21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</TotalTime>
  <Words>25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Pushpin</vt:lpstr>
      <vt:lpstr>PERIOD 5/6 SPELLING LIST</vt:lpstr>
      <vt:lpstr>UNIT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5/6 SPELLING LIST</dc:title>
  <dc:creator>Teacher17</dc:creator>
  <cp:lastModifiedBy>Teacher17</cp:lastModifiedBy>
  <cp:revision>1</cp:revision>
  <dcterms:created xsi:type="dcterms:W3CDTF">2017-10-23T19:59:14Z</dcterms:created>
  <dcterms:modified xsi:type="dcterms:W3CDTF">2017-10-23T20:01:00Z</dcterms:modified>
</cp:coreProperties>
</file>