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9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67C870C0-A58C-436A-A3A7-26846DB9A0F5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B9B6603-15D3-406F-84AC-EB26778C44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70C0-A58C-436A-A3A7-26846DB9A0F5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B6603-15D3-406F-84AC-EB26778C44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70C0-A58C-436A-A3A7-26846DB9A0F5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B6603-15D3-406F-84AC-EB26778C44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70C0-A58C-436A-A3A7-26846DB9A0F5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B6603-15D3-406F-84AC-EB26778C44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70C0-A58C-436A-A3A7-26846DB9A0F5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B6603-15D3-406F-84AC-EB26778C44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70C0-A58C-436A-A3A7-26846DB9A0F5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B6603-15D3-406F-84AC-EB26778C44E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70C0-A58C-436A-A3A7-26846DB9A0F5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B6603-15D3-406F-84AC-EB26778C44E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70C0-A58C-436A-A3A7-26846DB9A0F5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B6603-15D3-406F-84AC-EB26778C44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70C0-A58C-436A-A3A7-26846DB9A0F5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B6603-15D3-406F-84AC-EB26778C44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67C870C0-A58C-436A-A3A7-26846DB9A0F5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B9B6603-15D3-406F-84AC-EB26778C44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67C870C0-A58C-436A-A3A7-26846DB9A0F5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B9B6603-15D3-406F-84AC-EB26778C44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7C870C0-A58C-436A-A3A7-26846DB9A0F5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B9B6603-15D3-406F-84AC-EB26778C44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PERIOD 4 SPELLING LIST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22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cleansed</a:t>
            </a:r>
          </a:p>
          <a:p>
            <a:r>
              <a:rPr lang="en-US" dirty="0"/>
              <a:t>grammar</a:t>
            </a:r>
          </a:p>
          <a:p>
            <a:r>
              <a:rPr lang="en-US" dirty="0"/>
              <a:t>cluttered</a:t>
            </a:r>
          </a:p>
          <a:p>
            <a:r>
              <a:rPr lang="en-US" dirty="0"/>
              <a:t>density</a:t>
            </a:r>
          </a:p>
          <a:p>
            <a:r>
              <a:rPr lang="en-US" dirty="0"/>
              <a:t>dreadful</a:t>
            </a:r>
          </a:p>
          <a:p>
            <a:r>
              <a:rPr lang="en-US" dirty="0"/>
              <a:t>prankster</a:t>
            </a:r>
          </a:p>
          <a:p>
            <a:r>
              <a:rPr lang="en-US" dirty="0"/>
              <a:t>strictly</a:t>
            </a:r>
          </a:p>
          <a:p>
            <a:r>
              <a:rPr lang="en-US" dirty="0"/>
              <a:t>drilling</a:t>
            </a:r>
          </a:p>
          <a:p>
            <a:r>
              <a:rPr lang="en-US" dirty="0"/>
              <a:t>swapping</a:t>
            </a:r>
          </a:p>
          <a:p>
            <a:r>
              <a:rPr lang="en-US" dirty="0" smtClean="0"/>
              <a:t>production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scuff</a:t>
            </a:r>
          </a:p>
          <a:p>
            <a:r>
              <a:rPr lang="en-US" dirty="0"/>
              <a:t>clutching</a:t>
            </a:r>
          </a:p>
          <a:p>
            <a:r>
              <a:rPr lang="en-US" dirty="0"/>
              <a:t>threatening</a:t>
            </a:r>
          </a:p>
          <a:p>
            <a:r>
              <a:rPr lang="en-US" dirty="0"/>
              <a:t>sweltering</a:t>
            </a:r>
          </a:p>
          <a:p>
            <a:r>
              <a:rPr lang="en-US" dirty="0"/>
              <a:t>texture</a:t>
            </a:r>
          </a:p>
          <a:p>
            <a:r>
              <a:rPr lang="en-US" dirty="0"/>
              <a:t>quenched</a:t>
            </a:r>
          </a:p>
          <a:p>
            <a:r>
              <a:rPr lang="en-US" dirty="0"/>
              <a:t>bristle</a:t>
            </a:r>
          </a:p>
          <a:p>
            <a:r>
              <a:rPr lang="en-US" dirty="0"/>
              <a:t>mystify</a:t>
            </a:r>
          </a:p>
          <a:p>
            <a:r>
              <a:rPr lang="en-US" dirty="0"/>
              <a:t>plaid</a:t>
            </a:r>
          </a:p>
        </p:txBody>
      </p:sp>
    </p:spTree>
    <p:extLst>
      <p:ext uri="{BB962C8B-B14F-4D97-AF65-F5344CB8AC3E}">
        <p14:creationId xmlns:p14="http://schemas.microsoft.com/office/powerpoint/2010/main" val="2586033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unearth</a:t>
            </a:r>
          </a:p>
          <a:p>
            <a:r>
              <a:rPr lang="en-US" dirty="0"/>
              <a:t>starvation</a:t>
            </a:r>
          </a:p>
          <a:p>
            <a:r>
              <a:rPr lang="en-US" dirty="0"/>
              <a:t>ignorance</a:t>
            </a:r>
          </a:p>
          <a:p>
            <a:r>
              <a:rPr lang="en-US" dirty="0"/>
              <a:t>ardent</a:t>
            </a:r>
          </a:p>
          <a:p>
            <a:r>
              <a:rPr lang="en-US" dirty="0"/>
              <a:t>sparkle</a:t>
            </a:r>
          </a:p>
          <a:p>
            <a:r>
              <a:rPr lang="en-US" dirty="0"/>
              <a:t>bargain</a:t>
            </a:r>
          </a:p>
          <a:p>
            <a:r>
              <a:rPr lang="en-US" dirty="0"/>
              <a:t>parched</a:t>
            </a:r>
          </a:p>
          <a:p>
            <a:r>
              <a:rPr lang="en-US" dirty="0"/>
              <a:t>pursue</a:t>
            </a:r>
          </a:p>
          <a:p>
            <a:r>
              <a:rPr lang="en-US" dirty="0"/>
              <a:t>servant</a:t>
            </a:r>
          </a:p>
          <a:p>
            <a:r>
              <a:rPr lang="en-US" dirty="0"/>
              <a:t>therefore</a:t>
            </a:r>
          </a:p>
          <a:p>
            <a:r>
              <a:rPr lang="en-US" dirty="0"/>
              <a:t>earnest</a:t>
            </a:r>
          </a:p>
          <a:p>
            <a:r>
              <a:rPr lang="en-US" dirty="0"/>
              <a:t>mourned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pierce</a:t>
            </a:r>
          </a:p>
          <a:p>
            <a:r>
              <a:rPr lang="en-US" dirty="0" smtClean="0"/>
              <a:t>splurge</a:t>
            </a:r>
            <a:endParaRPr lang="en-US" dirty="0"/>
          </a:p>
          <a:p>
            <a:r>
              <a:rPr lang="en-US" dirty="0"/>
              <a:t>scarcity</a:t>
            </a:r>
          </a:p>
          <a:p>
            <a:r>
              <a:rPr lang="en-US" dirty="0"/>
              <a:t>universal</a:t>
            </a:r>
          </a:p>
          <a:p>
            <a:r>
              <a:rPr lang="en-US" dirty="0"/>
              <a:t>weird</a:t>
            </a:r>
          </a:p>
          <a:p>
            <a:r>
              <a:rPr lang="en-US" dirty="0"/>
              <a:t>licorice</a:t>
            </a:r>
          </a:p>
          <a:p>
            <a:r>
              <a:rPr lang="en-US" dirty="0" smtClean="0"/>
              <a:t>original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CHALLENGE WORDS</a:t>
            </a:r>
          </a:p>
          <a:p>
            <a:r>
              <a:rPr lang="en-US" dirty="0"/>
              <a:t>sphere</a:t>
            </a:r>
          </a:p>
          <a:p>
            <a:r>
              <a:rPr lang="en-US" dirty="0"/>
              <a:t>aeronautics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20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98448" y="2121406"/>
            <a:ext cx="3200400" cy="389839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heartbeat</a:t>
            </a:r>
          </a:p>
          <a:p>
            <a:r>
              <a:rPr lang="en-US" dirty="0"/>
              <a:t>headquarters</a:t>
            </a:r>
          </a:p>
          <a:p>
            <a:r>
              <a:rPr lang="en-US" dirty="0"/>
              <a:t>lamppost</a:t>
            </a:r>
          </a:p>
          <a:p>
            <a:r>
              <a:rPr lang="en-US" dirty="0"/>
              <a:t>undermine</a:t>
            </a:r>
          </a:p>
          <a:p>
            <a:r>
              <a:rPr lang="en-US" dirty="0"/>
              <a:t>outcast</a:t>
            </a:r>
          </a:p>
          <a:p>
            <a:r>
              <a:rPr lang="en-US" dirty="0"/>
              <a:t>absent-minded</a:t>
            </a:r>
          </a:p>
          <a:p>
            <a:r>
              <a:rPr lang="en-US" dirty="0"/>
              <a:t>upstream</a:t>
            </a:r>
          </a:p>
          <a:p>
            <a:r>
              <a:rPr lang="en-US" dirty="0"/>
              <a:t>nearsighted</a:t>
            </a:r>
          </a:p>
          <a:p>
            <a:r>
              <a:rPr lang="en-US" dirty="0" smtClean="0"/>
              <a:t>self-reliant</a:t>
            </a:r>
          </a:p>
          <a:p>
            <a:r>
              <a:rPr lang="en-US" dirty="0" smtClean="0"/>
              <a:t>old-fashioned</a:t>
            </a:r>
          </a:p>
          <a:p>
            <a:r>
              <a:rPr lang="en-US" dirty="0"/>
              <a:t>butterscotch</a:t>
            </a:r>
          </a:p>
          <a:p>
            <a:r>
              <a:rPr lang="en-US" dirty="0"/>
              <a:t>windshield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800600" y="2133600"/>
            <a:ext cx="3200400" cy="397668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teaspoonful</a:t>
            </a:r>
            <a:endParaRPr lang="en-US" dirty="0"/>
          </a:p>
          <a:p>
            <a:r>
              <a:rPr lang="en-US" dirty="0"/>
              <a:t>science fiction</a:t>
            </a:r>
          </a:p>
          <a:p>
            <a:r>
              <a:rPr lang="en-US" dirty="0"/>
              <a:t>self-respect</a:t>
            </a:r>
          </a:p>
          <a:p>
            <a:r>
              <a:rPr lang="en-US" dirty="0"/>
              <a:t>flashbulb</a:t>
            </a:r>
          </a:p>
          <a:p>
            <a:r>
              <a:rPr lang="en-US" dirty="0"/>
              <a:t>after-school</a:t>
            </a:r>
          </a:p>
          <a:p>
            <a:r>
              <a:rPr lang="en-US" dirty="0"/>
              <a:t>airtight</a:t>
            </a:r>
          </a:p>
          <a:p>
            <a:r>
              <a:rPr lang="en-US" dirty="0"/>
              <a:t>wasteland</a:t>
            </a:r>
          </a:p>
          <a:p>
            <a:r>
              <a:rPr lang="en-US" dirty="0"/>
              <a:t>question </a:t>
            </a:r>
            <a:r>
              <a:rPr lang="en-US" dirty="0" smtClean="0"/>
              <a:t>mark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Challenge Words</a:t>
            </a:r>
            <a:endParaRPr lang="en-US" dirty="0"/>
          </a:p>
          <a:p>
            <a:r>
              <a:rPr lang="en-US" dirty="0"/>
              <a:t>barbed wire</a:t>
            </a:r>
          </a:p>
          <a:p>
            <a:r>
              <a:rPr lang="en-US" dirty="0" smtClean="0"/>
              <a:t>orthopedic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6146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22373</TotalTime>
  <Words>79</Words>
  <Application>Microsoft Office PowerPoint</Application>
  <PresentationFormat>On-screen Show (4:3)</PresentationFormat>
  <Paragraphs>70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Pushpin</vt:lpstr>
      <vt:lpstr>PERIOD 4 SPELLING LIST</vt:lpstr>
      <vt:lpstr>UNIT 3</vt:lpstr>
      <vt:lpstr>UNIT 5</vt:lpstr>
      <vt:lpstr>UNIT 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 4 SPELLING LIST</dc:title>
  <dc:creator>Teacher17</dc:creator>
  <cp:lastModifiedBy>Teacher17</cp:lastModifiedBy>
  <cp:revision>9</cp:revision>
  <cp:lastPrinted>2017-11-03T13:58:32Z</cp:lastPrinted>
  <dcterms:created xsi:type="dcterms:W3CDTF">2017-10-23T19:58:09Z</dcterms:created>
  <dcterms:modified xsi:type="dcterms:W3CDTF">2017-11-13T20:11:03Z</dcterms:modified>
</cp:coreProperties>
</file>