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761A-3177-469D-953A-E81A3341FE42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0AFF-02F1-4330-8670-5FDD91B37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761A-3177-469D-953A-E81A3341FE42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0AFF-02F1-4330-8670-5FDD91B37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761A-3177-469D-953A-E81A3341FE42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0AFF-02F1-4330-8670-5FDD91B37C8C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761A-3177-469D-953A-E81A3341FE42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0AFF-02F1-4330-8670-5FDD91B37C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761A-3177-469D-953A-E81A3341FE42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0AFF-02F1-4330-8670-5FDD91B37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761A-3177-469D-953A-E81A3341FE42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0AFF-02F1-4330-8670-5FDD91B37C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761A-3177-469D-953A-E81A3341FE42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0AFF-02F1-4330-8670-5FDD91B37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761A-3177-469D-953A-E81A3341FE42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0AFF-02F1-4330-8670-5FDD91B37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761A-3177-469D-953A-E81A3341FE42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0AFF-02F1-4330-8670-5FDD91B37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761A-3177-469D-953A-E81A3341FE42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0AFF-02F1-4330-8670-5FDD91B37C8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761A-3177-469D-953A-E81A3341FE42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0AFF-02F1-4330-8670-5FDD91B37C8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328761A-3177-469D-953A-E81A3341FE42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A260AFF-02F1-4330-8670-5FDD91B37C8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Period 4 Spelling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84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merchandise	</a:t>
            </a:r>
            <a:endParaRPr lang="en-US" dirty="0" smtClean="0"/>
          </a:p>
          <a:p>
            <a:r>
              <a:rPr lang="en-US" dirty="0" smtClean="0"/>
              <a:t>certainty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chefs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disgraceful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fungi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specialize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definitely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legalize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senator</a:t>
            </a:r>
            <a:r>
              <a:rPr lang="en-US" dirty="0"/>
              <a:t>	</a:t>
            </a:r>
          </a:p>
          <a:p>
            <a:r>
              <a:rPr lang="en-US" dirty="0" smtClean="0"/>
              <a:t>geology</a:t>
            </a: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US" dirty="0"/>
              <a:t>electricity	</a:t>
            </a:r>
          </a:p>
          <a:p>
            <a:r>
              <a:rPr lang="en-US" dirty="0"/>
              <a:t>bulletin	</a:t>
            </a:r>
          </a:p>
          <a:p>
            <a:r>
              <a:rPr lang="en-US" dirty="0"/>
              <a:t>rectangle	</a:t>
            </a:r>
          </a:p>
          <a:p>
            <a:r>
              <a:rPr lang="en-US" dirty="0"/>
              <a:t>gratitude	</a:t>
            </a:r>
          </a:p>
          <a:p>
            <a:r>
              <a:rPr lang="en-US" dirty="0"/>
              <a:t>hurricane	</a:t>
            </a:r>
          </a:p>
          <a:p>
            <a:r>
              <a:rPr lang="en-US" dirty="0" smtClean="0"/>
              <a:t>Delaware</a:t>
            </a:r>
          </a:p>
          <a:p>
            <a:r>
              <a:rPr lang="en-US" dirty="0" smtClean="0"/>
              <a:t>adolescent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appendix</a:t>
            </a:r>
            <a:r>
              <a:rPr lang="en-US" dirty="0"/>
              <a:t>		</a:t>
            </a:r>
            <a:endParaRPr lang="en-US" dirty="0" smtClean="0"/>
          </a:p>
          <a:p>
            <a:r>
              <a:rPr lang="en-US" dirty="0" smtClean="0"/>
              <a:t>transferred</a:t>
            </a:r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olitician</a:t>
            </a:r>
          </a:p>
          <a:p>
            <a:pPr marL="0" indent="0">
              <a:buNone/>
            </a:pPr>
            <a:r>
              <a:rPr lang="en-US" dirty="0" smtClean="0"/>
              <a:t>Challenge Words</a:t>
            </a:r>
          </a:p>
          <a:p>
            <a:r>
              <a:rPr lang="en-US" dirty="0" smtClean="0"/>
              <a:t>acquiesce 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disenchanted</a:t>
            </a:r>
          </a:p>
        </p:txBody>
      </p:sp>
    </p:spTree>
    <p:extLst>
      <p:ext uri="{BB962C8B-B14F-4D97-AF65-F5344CB8AC3E}">
        <p14:creationId xmlns:p14="http://schemas.microsoft.com/office/powerpoint/2010/main" val="932381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3820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2370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US" dirty="0"/>
              <a:t>boundary	</a:t>
            </a:r>
            <a:endParaRPr lang="en-US" dirty="0" smtClean="0"/>
          </a:p>
          <a:p>
            <a:r>
              <a:rPr lang="en-US" dirty="0" smtClean="0"/>
              <a:t>medical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efficient 	</a:t>
            </a:r>
            <a:endParaRPr lang="en-US" dirty="0" smtClean="0"/>
          </a:p>
          <a:p>
            <a:r>
              <a:rPr lang="en-US" dirty="0" smtClean="0"/>
              <a:t>temporary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motivate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suburbs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briefcase</a:t>
            </a:r>
            <a:r>
              <a:rPr lang="en-US" dirty="0"/>
              <a:t>	</a:t>
            </a:r>
          </a:p>
          <a:p>
            <a:r>
              <a:rPr lang="en-US" dirty="0" smtClean="0"/>
              <a:t>safety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someone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inspire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available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bagel</a:t>
            </a: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dirty="0"/>
              <a:t>accountant	</a:t>
            </a:r>
          </a:p>
          <a:p>
            <a:r>
              <a:rPr lang="en-US" dirty="0"/>
              <a:t>incident	</a:t>
            </a:r>
          </a:p>
          <a:p>
            <a:r>
              <a:rPr lang="en-US" dirty="0"/>
              <a:t>scenery	</a:t>
            </a:r>
          </a:p>
          <a:p>
            <a:r>
              <a:rPr lang="en-US" dirty="0"/>
              <a:t>expansion	</a:t>
            </a:r>
          </a:p>
          <a:p>
            <a:r>
              <a:rPr lang="en-US" dirty="0"/>
              <a:t>itinerary	</a:t>
            </a:r>
          </a:p>
          <a:p>
            <a:r>
              <a:rPr lang="en-US" dirty="0"/>
              <a:t>indecision	</a:t>
            </a:r>
          </a:p>
          <a:p>
            <a:r>
              <a:rPr lang="en-US" dirty="0"/>
              <a:t>discriminate</a:t>
            </a:r>
          </a:p>
          <a:p>
            <a:r>
              <a:rPr lang="en-US" dirty="0"/>
              <a:t>university </a:t>
            </a:r>
          </a:p>
          <a:p>
            <a:pPr marL="0" indent="0">
              <a:buNone/>
            </a:pPr>
            <a:r>
              <a:rPr lang="en-US" dirty="0"/>
              <a:t>Challenge	</a:t>
            </a:r>
          </a:p>
          <a:p>
            <a:r>
              <a:rPr lang="en-US" dirty="0"/>
              <a:t>commemoration		</a:t>
            </a:r>
          </a:p>
          <a:p>
            <a:r>
              <a:rPr lang="en-US" dirty="0"/>
              <a:t>bicentennial</a:t>
            </a:r>
          </a:p>
        </p:txBody>
      </p:sp>
    </p:spTree>
    <p:extLst>
      <p:ext uri="{BB962C8B-B14F-4D97-AF65-F5344CB8AC3E}">
        <p14:creationId xmlns:p14="http://schemas.microsoft.com/office/powerpoint/2010/main" val="369124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76655" y="1676400"/>
            <a:ext cx="3822192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attendant	</a:t>
            </a:r>
            <a:endParaRPr lang="en-US" dirty="0" smtClean="0"/>
          </a:p>
          <a:p>
            <a:r>
              <a:rPr lang="en-US" dirty="0" smtClean="0"/>
              <a:t>untidy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soloist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handcuffs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security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eyebrows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vocabulary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explain</a:t>
            </a:r>
            <a:r>
              <a:rPr lang="en-US" dirty="0"/>
              <a:t>	</a:t>
            </a:r>
          </a:p>
          <a:p>
            <a:r>
              <a:rPr lang="en-US" dirty="0" smtClean="0"/>
              <a:t>solitary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qualifying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nonprofit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Superintendent</a:t>
            </a:r>
          </a:p>
          <a:p>
            <a:r>
              <a:rPr lang="en-US" dirty="0" smtClean="0"/>
              <a:t>authority</a:t>
            </a:r>
            <a:r>
              <a:rPr lang="en-US" dirty="0"/>
              <a:t>	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1600200"/>
            <a:ext cx="3822192" cy="4953000"/>
          </a:xfrm>
        </p:spPr>
        <p:txBody>
          <a:bodyPr>
            <a:normAutofit/>
          </a:bodyPr>
          <a:lstStyle/>
          <a:p>
            <a:r>
              <a:rPr lang="en-US" dirty="0"/>
              <a:t>u</a:t>
            </a:r>
            <a:r>
              <a:rPr lang="en-US" dirty="0" smtClean="0"/>
              <a:t>ntrustworthy</a:t>
            </a:r>
          </a:p>
          <a:p>
            <a:r>
              <a:rPr lang="en-US" dirty="0" smtClean="0"/>
              <a:t>eroding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experiment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prefer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aqueduct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accompanist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z</a:t>
            </a:r>
            <a:r>
              <a:rPr lang="en-US" dirty="0" smtClean="0"/>
              <a:t>ucchini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Challenge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racquetball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claustrophobic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83573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148</TotalTime>
  <Words>16</Words>
  <Application>Microsoft Office PowerPoint</Application>
  <PresentationFormat>On-screen Show (4:3)</PresentationFormat>
  <Paragraphs>74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Period 4 Spelling</vt:lpstr>
      <vt:lpstr>Unit 10</vt:lpstr>
      <vt:lpstr>PowerPoint Presentation</vt:lpstr>
      <vt:lpstr>Unit 12</vt:lpstr>
      <vt:lpstr>Unit 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 4 Spelling</dc:title>
  <dc:creator>Teacher17</dc:creator>
  <cp:lastModifiedBy>Teacher17</cp:lastModifiedBy>
  <cp:revision>3</cp:revision>
  <dcterms:created xsi:type="dcterms:W3CDTF">2018-02-02T17:34:07Z</dcterms:created>
  <dcterms:modified xsi:type="dcterms:W3CDTF">2018-02-02T20:03:05Z</dcterms:modified>
</cp:coreProperties>
</file>