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77DFC-8AB2-43AA-8D0D-831D75EA53D4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ACBE5-69C9-4013-BE56-15CE55EDF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3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CE75DC0-5B9B-4527-B76B-E02C6F77C6D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187AD77-5FD1-4047-9505-1A9A7441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5DC0-5B9B-4527-B76B-E02C6F77C6D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AD77-5FD1-4047-9505-1A9A7441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5DC0-5B9B-4527-B76B-E02C6F77C6D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AD77-5FD1-4047-9505-1A9A7441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5DC0-5B9B-4527-B76B-E02C6F77C6D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AD77-5FD1-4047-9505-1A9A7441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5DC0-5B9B-4527-B76B-E02C6F77C6D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AD77-5FD1-4047-9505-1A9A7441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5DC0-5B9B-4527-B76B-E02C6F77C6D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AD77-5FD1-4047-9505-1A9A7441F9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5DC0-5B9B-4527-B76B-E02C6F77C6D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AD77-5FD1-4047-9505-1A9A7441F9B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5DC0-5B9B-4527-B76B-E02C6F77C6D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AD77-5FD1-4047-9505-1A9A7441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5DC0-5B9B-4527-B76B-E02C6F77C6D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AD77-5FD1-4047-9505-1A9A7441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CE75DC0-5B9B-4527-B76B-E02C6F77C6D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187AD77-5FD1-4047-9505-1A9A7441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CE75DC0-5B9B-4527-B76B-E02C6F77C6D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187AD77-5FD1-4047-9505-1A9A7441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CE75DC0-5B9B-4527-B76B-E02C6F77C6D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187AD77-5FD1-4047-9505-1A9A7441F9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 2/3 SPELLING 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07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smtClean="0"/>
              <a:t>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gram</a:t>
            </a:r>
          </a:p>
          <a:p>
            <a:r>
              <a:rPr lang="en-US" dirty="0"/>
              <a:t>cash</a:t>
            </a:r>
          </a:p>
          <a:p>
            <a:r>
              <a:rPr lang="en-US" dirty="0"/>
              <a:t>dent</a:t>
            </a:r>
          </a:p>
          <a:p>
            <a:r>
              <a:rPr lang="en-US" dirty="0"/>
              <a:t>dread</a:t>
            </a:r>
          </a:p>
          <a:p>
            <a:r>
              <a:rPr lang="en-US" dirty="0"/>
              <a:t>thank</a:t>
            </a:r>
          </a:p>
          <a:p>
            <a:r>
              <a:rPr lang="en-US" dirty="0"/>
              <a:t>trim</a:t>
            </a:r>
          </a:p>
          <a:p>
            <a:r>
              <a:rPr lang="en-US" dirty="0"/>
              <a:t>drill</a:t>
            </a:r>
          </a:p>
          <a:p>
            <a:r>
              <a:rPr lang="en-US" dirty="0"/>
              <a:t>swan</a:t>
            </a:r>
          </a:p>
          <a:p>
            <a:r>
              <a:rPr lang="en-US" dirty="0"/>
              <a:t>prod</a:t>
            </a:r>
          </a:p>
          <a:p>
            <a:r>
              <a:rPr lang="en-US" dirty="0" smtClean="0"/>
              <a:t>shrunk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scuff</a:t>
            </a:r>
          </a:p>
          <a:p>
            <a:r>
              <a:rPr lang="en-US" dirty="0"/>
              <a:t>fuss</a:t>
            </a:r>
          </a:p>
          <a:p>
            <a:r>
              <a:rPr lang="en-US" dirty="0"/>
              <a:t>threat</a:t>
            </a:r>
          </a:p>
          <a:p>
            <a:r>
              <a:rPr lang="en-US" dirty="0"/>
              <a:t>dwell</a:t>
            </a:r>
          </a:p>
          <a:p>
            <a:r>
              <a:rPr lang="en-US" dirty="0"/>
              <a:t>sum</a:t>
            </a:r>
          </a:p>
          <a:p>
            <a:r>
              <a:rPr lang="en-US" dirty="0"/>
              <a:t>text</a:t>
            </a:r>
          </a:p>
          <a:p>
            <a:r>
              <a:rPr lang="en-US" dirty="0"/>
              <a:t>rank</a:t>
            </a:r>
          </a:p>
          <a:p>
            <a:r>
              <a:rPr lang="en-US" dirty="0"/>
              <a:t>brim</a:t>
            </a:r>
          </a:p>
          <a:p>
            <a:r>
              <a:rPr lang="en-US" dirty="0"/>
              <a:t>guess</a:t>
            </a:r>
          </a:p>
          <a:p>
            <a:r>
              <a:rPr lang="en-US" dirty="0"/>
              <a:t>crank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15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63040" y="1676400"/>
            <a:ext cx="6196405" cy="4419600"/>
          </a:xfrm>
        </p:spPr>
        <p:txBody>
          <a:bodyPr>
            <a:normAutofit/>
          </a:bodyPr>
          <a:lstStyle/>
          <a:p>
            <a:r>
              <a:rPr lang="en-US" dirty="0"/>
              <a:t>steal</a:t>
            </a:r>
          </a:p>
          <a:p>
            <a:r>
              <a:rPr lang="en-US" dirty="0"/>
              <a:t>raise</a:t>
            </a:r>
          </a:p>
          <a:p>
            <a:r>
              <a:rPr lang="en-US" dirty="0"/>
              <a:t>remote</a:t>
            </a:r>
          </a:p>
          <a:p>
            <a:r>
              <a:rPr lang="en-US" dirty="0"/>
              <a:t>bead</a:t>
            </a:r>
          </a:p>
          <a:p>
            <a:r>
              <a:rPr lang="en-US" dirty="0"/>
              <a:t>gaze</a:t>
            </a:r>
          </a:p>
          <a:p>
            <a:r>
              <a:rPr lang="en-US" dirty="0"/>
              <a:t>type</a:t>
            </a:r>
          </a:p>
          <a:p>
            <a:r>
              <a:rPr lang="en-US" dirty="0"/>
              <a:t>jeans</a:t>
            </a:r>
          </a:p>
          <a:p>
            <a:r>
              <a:rPr lang="en-US" dirty="0"/>
              <a:t>tile</a:t>
            </a:r>
          </a:p>
          <a:p>
            <a:r>
              <a:rPr lang="en-US" dirty="0"/>
              <a:t>fuel</a:t>
            </a:r>
          </a:p>
          <a:p>
            <a:r>
              <a:rPr lang="en-US" dirty="0"/>
              <a:t>bleach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5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search</a:t>
            </a:r>
          </a:p>
          <a:p>
            <a:r>
              <a:rPr lang="en-US" dirty="0" smtClean="0"/>
              <a:t>reward</a:t>
            </a:r>
            <a:endParaRPr lang="en-US" dirty="0"/>
          </a:p>
          <a:p>
            <a:r>
              <a:rPr lang="en-US" dirty="0" smtClean="0"/>
              <a:t>bargain</a:t>
            </a:r>
            <a:endParaRPr lang="en-US" dirty="0"/>
          </a:p>
          <a:p>
            <a:r>
              <a:rPr lang="en-US" dirty="0"/>
              <a:t>hardship</a:t>
            </a:r>
          </a:p>
          <a:p>
            <a:r>
              <a:rPr lang="en-US" dirty="0" smtClean="0"/>
              <a:t>torch</a:t>
            </a:r>
            <a:endParaRPr lang="en-US" dirty="0"/>
          </a:p>
          <a:p>
            <a:r>
              <a:rPr lang="en-US" dirty="0" smtClean="0"/>
              <a:t>scorn</a:t>
            </a:r>
            <a:endParaRPr lang="en-US" dirty="0"/>
          </a:p>
          <a:p>
            <a:r>
              <a:rPr lang="en-US" dirty="0" smtClean="0"/>
              <a:t>glory</a:t>
            </a:r>
            <a:endParaRPr lang="en-US" dirty="0"/>
          </a:p>
          <a:p>
            <a:r>
              <a:rPr lang="en-US" dirty="0" smtClean="0"/>
              <a:t>quart</a:t>
            </a:r>
            <a:endParaRPr lang="en-US" dirty="0"/>
          </a:p>
          <a:p>
            <a:r>
              <a:rPr lang="en-US" dirty="0"/>
              <a:t>court</a:t>
            </a:r>
          </a:p>
          <a:p>
            <a:r>
              <a:rPr lang="en-US" dirty="0" smtClean="0"/>
              <a:t>blurt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CHALLENGE WORDS</a:t>
            </a:r>
          </a:p>
          <a:p>
            <a:r>
              <a:rPr lang="en-US" dirty="0"/>
              <a:t>gaze</a:t>
            </a:r>
          </a:p>
          <a:p>
            <a:r>
              <a:rPr lang="en-US" dirty="0"/>
              <a:t>bleach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49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heartbeat</a:t>
            </a:r>
          </a:p>
          <a:p>
            <a:r>
              <a:rPr lang="en-US" dirty="0"/>
              <a:t>northwest</a:t>
            </a:r>
          </a:p>
          <a:p>
            <a:r>
              <a:rPr lang="en-US" dirty="0"/>
              <a:t>seaweed</a:t>
            </a:r>
          </a:p>
          <a:p>
            <a:r>
              <a:rPr lang="en-US" dirty="0" smtClean="0"/>
              <a:t>seashell</a:t>
            </a:r>
            <a:endParaRPr lang="en-US" dirty="0"/>
          </a:p>
          <a:p>
            <a:r>
              <a:rPr lang="en-US" dirty="0"/>
              <a:t>twenty-five</a:t>
            </a:r>
          </a:p>
          <a:p>
            <a:r>
              <a:rPr lang="en-US" dirty="0" smtClean="0"/>
              <a:t>teammate</a:t>
            </a:r>
            <a:endParaRPr lang="en-US" dirty="0"/>
          </a:p>
          <a:p>
            <a:r>
              <a:rPr lang="en-US" dirty="0" smtClean="0"/>
              <a:t>windshield</a:t>
            </a:r>
            <a:endParaRPr lang="en-US" dirty="0"/>
          </a:p>
          <a:p>
            <a:r>
              <a:rPr lang="en-US" dirty="0"/>
              <a:t>watermelon</a:t>
            </a:r>
          </a:p>
          <a:p>
            <a:r>
              <a:rPr lang="en-US" dirty="0" smtClean="0"/>
              <a:t>after-school</a:t>
            </a:r>
            <a:endParaRPr lang="en-US" dirty="0"/>
          </a:p>
          <a:p>
            <a:r>
              <a:rPr lang="en-US" dirty="0" smtClean="0"/>
              <a:t>teenager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CHALLENGE WORDS</a:t>
            </a:r>
          </a:p>
          <a:p>
            <a:r>
              <a:rPr lang="en-US" dirty="0"/>
              <a:t>iceberg</a:t>
            </a:r>
          </a:p>
          <a:p>
            <a:r>
              <a:rPr lang="en-US"/>
              <a:t>earthquake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87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26414</TotalTime>
  <Words>70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Pushpin</vt:lpstr>
      <vt:lpstr>PERIOD 2/3 SPELLING LIST</vt:lpstr>
      <vt:lpstr>UNIT 3 </vt:lpstr>
      <vt:lpstr>UNIT 4</vt:lpstr>
      <vt:lpstr>UNIT 5</vt:lpstr>
      <vt:lpstr>UNIT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2/3 SPELLING LIST</dc:title>
  <dc:creator>Teacher17</dc:creator>
  <cp:lastModifiedBy>Teacher17</cp:lastModifiedBy>
  <cp:revision>9</cp:revision>
  <cp:lastPrinted>2017-11-03T13:21:50Z</cp:lastPrinted>
  <dcterms:created xsi:type="dcterms:W3CDTF">2017-10-23T19:57:24Z</dcterms:created>
  <dcterms:modified xsi:type="dcterms:W3CDTF">2017-11-13T20:10:50Z</dcterms:modified>
</cp:coreProperties>
</file>