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A9B8-F284-4191-A512-291F6C4D8EB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BA66-994E-470C-A788-653EB09EB22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A9B8-F284-4191-A512-291F6C4D8EB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BA66-994E-470C-A788-653EB09EB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A9B8-F284-4191-A512-291F6C4D8EB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BA66-994E-470C-A788-653EB09EB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A9B8-F284-4191-A512-291F6C4D8EB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BA66-994E-470C-A788-653EB09EB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A9B8-F284-4191-A512-291F6C4D8EB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BA66-994E-470C-A788-653EB09EB22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A9B8-F284-4191-A512-291F6C4D8EB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BA66-994E-470C-A788-653EB09EB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A9B8-F284-4191-A512-291F6C4D8EB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BA66-994E-470C-A788-653EB09EB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A9B8-F284-4191-A512-291F6C4D8EB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BA66-994E-470C-A788-653EB09EB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A9B8-F284-4191-A512-291F6C4D8EB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BA66-994E-470C-A788-653EB09EB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A9B8-F284-4191-A512-291F6C4D8EB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BA66-994E-470C-A788-653EB09EB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A9B8-F284-4191-A512-291F6C4D8EB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4B4BA66-994E-470C-A788-653EB09EB22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4DA9B8-F284-4191-A512-291F6C4D8EB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B4BA66-994E-470C-A788-653EB09EB22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Spelling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64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		</a:t>
            </a:r>
            <a:endParaRPr lang="en-US" dirty="0" smtClean="0"/>
          </a:p>
          <a:p>
            <a:r>
              <a:rPr lang="en-US" dirty="0" smtClean="0"/>
              <a:t>achieve</a:t>
            </a:r>
            <a:r>
              <a:rPr lang="en-US" dirty="0"/>
              <a:t>		</a:t>
            </a:r>
            <a:endParaRPr lang="en-US" dirty="0" smtClean="0"/>
          </a:p>
          <a:p>
            <a:r>
              <a:rPr lang="en-US" dirty="0" smtClean="0"/>
              <a:t>genre</a:t>
            </a:r>
            <a:r>
              <a:rPr lang="en-US" dirty="0"/>
              <a:t>	</a:t>
            </a:r>
          </a:p>
          <a:p>
            <a:r>
              <a:rPr lang="en-US" dirty="0" smtClean="0"/>
              <a:t>themselves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solve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equal</a:t>
            </a:r>
            <a:r>
              <a:rPr lang="en-US" dirty="0"/>
              <a:t>		</a:t>
            </a:r>
            <a:endParaRPr lang="en-US" dirty="0" smtClean="0"/>
          </a:p>
          <a:p>
            <a:r>
              <a:rPr lang="en-US" dirty="0" smtClean="0"/>
              <a:t>sunset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directly</a:t>
            </a:r>
            <a:r>
              <a:rPr lang="en-US" dirty="0"/>
              <a:t>		</a:t>
            </a:r>
            <a:endParaRPr lang="en-US" dirty="0" smtClean="0"/>
          </a:p>
          <a:p>
            <a:r>
              <a:rPr lang="en-US" dirty="0" smtClean="0"/>
              <a:t>population</a:t>
            </a:r>
            <a:r>
              <a:rPr lang="en-US" dirty="0"/>
              <a:t>	</a:t>
            </a:r>
          </a:p>
          <a:p>
            <a:r>
              <a:rPr lang="en-US" dirty="0"/>
              <a:t>poem	</a:t>
            </a:r>
            <a:endParaRPr lang="en-US" dirty="0" smtClean="0"/>
          </a:p>
          <a:p>
            <a:r>
              <a:rPr lang="en-US" dirty="0" smtClean="0"/>
              <a:t>method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Challenge Words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Seize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eerie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91649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</a:t>
            </a:r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delayed	</a:t>
            </a:r>
            <a:endParaRPr lang="en-US" dirty="0" smtClean="0"/>
          </a:p>
          <a:p>
            <a:r>
              <a:rPr lang="en-US" dirty="0" smtClean="0"/>
              <a:t>reaction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respect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standard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friends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leaders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service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antelope	</a:t>
            </a:r>
          </a:p>
          <a:p>
            <a:r>
              <a:rPr lang="en-US" dirty="0" smtClean="0"/>
              <a:t>adjusted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smtClean="0"/>
              <a:t>apparently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Challenge		</a:t>
            </a:r>
          </a:p>
          <a:p>
            <a:r>
              <a:rPr lang="en-US" dirty="0" smtClean="0"/>
              <a:t>roller </a:t>
            </a:r>
            <a:r>
              <a:rPr lang="en-US" dirty="0"/>
              <a:t>coaster	</a:t>
            </a:r>
            <a:endParaRPr lang="en-US" dirty="0" smtClean="0"/>
          </a:p>
          <a:p>
            <a:r>
              <a:rPr lang="en-US" dirty="0" smtClean="0"/>
              <a:t>misguided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02164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</a:t>
            </a:r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exclude	</a:t>
            </a:r>
            <a:endParaRPr lang="en-US" dirty="0" smtClean="0"/>
          </a:p>
          <a:p>
            <a:r>
              <a:rPr lang="en-US" dirty="0" smtClean="0"/>
              <a:t>pleasant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fear	</a:t>
            </a:r>
          </a:p>
          <a:p>
            <a:r>
              <a:rPr lang="en-US" dirty="0" smtClean="0"/>
              <a:t>discipline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changes	</a:t>
            </a:r>
          </a:p>
          <a:p>
            <a:r>
              <a:rPr lang="en-US" dirty="0" smtClean="0"/>
              <a:t>since	</a:t>
            </a:r>
          </a:p>
          <a:p>
            <a:r>
              <a:rPr lang="en-US" dirty="0" smtClean="0"/>
              <a:t>artificial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sidewalk</a:t>
            </a:r>
            <a:r>
              <a:rPr lang="en-US" dirty="0"/>
              <a:t>	</a:t>
            </a:r>
          </a:p>
          <a:p>
            <a:r>
              <a:rPr lang="en-US" dirty="0" smtClean="0"/>
              <a:t>might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muscles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Challenge</a:t>
            </a:r>
          </a:p>
          <a:p>
            <a:r>
              <a:rPr lang="en-US" dirty="0" smtClean="0"/>
              <a:t>gracious</a:t>
            </a:r>
            <a:r>
              <a:rPr lang="en-US" dirty="0"/>
              <a:t>	</a:t>
            </a:r>
          </a:p>
          <a:p>
            <a:r>
              <a:rPr lang="en-US" dirty="0" smtClean="0"/>
              <a:t>obviously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1325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common	</a:t>
            </a:r>
          </a:p>
          <a:p>
            <a:r>
              <a:rPr lang="en-US" dirty="0"/>
              <a:t>whether	</a:t>
            </a:r>
          </a:p>
          <a:p>
            <a:r>
              <a:rPr lang="en-US" dirty="0"/>
              <a:t>behind	</a:t>
            </a:r>
          </a:p>
          <a:p>
            <a:r>
              <a:rPr lang="en-US" dirty="0"/>
              <a:t>twenty	</a:t>
            </a:r>
          </a:p>
          <a:p>
            <a:r>
              <a:rPr lang="en-US" dirty="0"/>
              <a:t>hasty	</a:t>
            </a:r>
          </a:p>
          <a:p>
            <a:r>
              <a:rPr lang="en-US" dirty="0"/>
              <a:t>certainly	</a:t>
            </a:r>
          </a:p>
          <a:p>
            <a:r>
              <a:rPr lang="en-US" dirty="0"/>
              <a:t>would	</a:t>
            </a:r>
          </a:p>
          <a:p>
            <a:r>
              <a:rPr lang="en-US" dirty="0"/>
              <a:t>recycle	</a:t>
            </a:r>
          </a:p>
          <a:p>
            <a:r>
              <a:rPr lang="en-US" dirty="0"/>
              <a:t>fraction	</a:t>
            </a:r>
          </a:p>
          <a:p>
            <a:r>
              <a:rPr lang="en-US" dirty="0"/>
              <a:t>miles	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Challenge</a:t>
            </a:r>
          </a:p>
          <a:p>
            <a:r>
              <a:rPr lang="en-US" dirty="0"/>
              <a:t>artichoke		</a:t>
            </a:r>
          </a:p>
          <a:p>
            <a:r>
              <a:rPr lang="en-US"/>
              <a:t>mediocre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781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514</TotalTime>
  <Words>14</Words>
  <Application>Microsoft Office PowerPoint</Application>
  <PresentationFormat>On-screen Show (4:3)</PresentationFormat>
  <Paragraphs>62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Spelling</vt:lpstr>
      <vt:lpstr>Unit 10</vt:lpstr>
      <vt:lpstr>Unit 11</vt:lpstr>
      <vt:lpstr>Unit 12</vt:lpstr>
      <vt:lpstr>Unit 13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</dc:title>
  <dc:creator>Teacher17</dc:creator>
  <cp:lastModifiedBy>Teacher17</cp:lastModifiedBy>
  <cp:revision>10</cp:revision>
  <cp:lastPrinted>2018-01-29T18:12:34Z</cp:lastPrinted>
  <dcterms:created xsi:type="dcterms:W3CDTF">2018-01-08T13:13:17Z</dcterms:created>
  <dcterms:modified xsi:type="dcterms:W3CDTF">2018-02-02T20:02:58Z</dcterms:modified>
</cp:coreProperties>
</file>